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60" r:id="rId3"/>
    <p:sldId id="257" r:id="rId4"/>
    <p:sldId id="268" r:id="rId5"/>
    <p:sldId id="280" r:id="rId6"/>
    <p:sldId id="289" r:id="rId7"/>
    <p:sldId id="295" r:id="rId8"/>
    <p:sldId id="273" r:id="rId9"/>
    <p:sldId id="263" r:id="rId10"/>
    <p:sldId id="262" r:id="rId11"/>
    <p:sldId id="275" r:id="rId12"/>
    <p:sldId id="270" r:id="rId13"/>
    <p:sldId id="259" r:id="rId14"/>
    <p:sldId id="315" r:id="rId15"/>
    <p:sldId id="279" r:id="rId16"/>
    <p:sldId id="285" r:id="rId17"/>
    <p:sldId id="291" r:id="rId18"/>
    <p:sldId id="292" r:id="rId19"/>
    <p:sldId id="294" r:id="rId20"/>
    <p:sldId id="316" r:id="rId21"/>
    <p:sldId id="297" r:id="rId22"/>
    <p:sldId id="310" r:id="rId23"/>
    <p:sldId id="326" r:id="rId24"/>
    <p:sldId id="324" r:id="rId25"/>
    <p:sldId id="325" r:id="rId26"/>
    <p:sldId id="329" r:id="rId27"/>
    <p:sldId id="330" r:id="rId28"/>
    <p:sldId id="333" r:id="rId29"/>
    <p:sldId id="332" r:id="rId30"/>
    <p:sldId id="336" r:id="rId31"/>
    <p:sldId id="337" r:id="rId32"/>
    <p:sldId id="338" r:id="rId33"/>
    <p:sldId id="306" r:id="rId34"/>
    <p:sldId id="319" r:id="rId35"/>
    <p:sldId id="308" r:id="rId36"/>
    <p:sldId id="290" r:id="rId37"/>
    <p:sldId id="278" r:id="rId38"/>
    <p:sldId id="282" r:id="rId39"/>
    <p:sldId id="328" r:id="rId40"/>
    <p:sldId id="277" r:id="rId41"/>
    <p:sldId id="303" r:id="rId42"/>
    <p:sldId id="272" r:id="rId43"/>
    <p:sldId id="298" r:id="rId44"/>
    <p:sldId id="304" r:id="rId45"/>
    <p:sldId id="300" r:id="rId46"/>
    <p:sldId id="267" r:id="rId47"/>
    <p:sldId id="266" r:id="rId48"/>
    <p:sldId id="265" r:id="rId49"/>
    <p:sldId id="299" r:id="rId50"/>
    <p:sldId id="301" r:id="rId51"/>
    <p:sldId id="312" r:id="rId52"/>
    <p:sldId id="327" r:id="rId53"/>
    <p:sldId id="284" r:id="rId54"/>
    <p:sldId id="339" r:id="rId55"/>
    <p:sldId id="309" r:id="rId56"/>
    <p:sldId id="271" r:id="rId57"/>
    <p:sldId id="274" r:id="rId58"/>
    <p:sldId id="317" r:id="rId59"/>
    <p:sldId id="318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2F4"/>
    <a:srgbClr val="403B4D"/>
    <a:srgbClr val="C4C2CA"/>
    <a:srgbClr val="F5F5F5"/>
    <a:srgbClr val="F0F0F0"/>
    <a:srgbClr val="EAEAEA"/>
    <a:srgbClr val="E2E2E2"/>
    <a:srgbClr val="FAFAFA"/>
    <a:srgbClr val="F2F2F2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 autoAdjust="0"/>
  </p:normalViewPr>
  <p:slideViewPr>
    <p:cSldViewPr snapToGrid="0">
      <p:cViewPr varScale="1">
        <p:scale>
          <a:sx n="92" d="100"/>
          <a:sy n="92" d="100"/>
        </p:scale>
        <p:origin x="230" y="187"/>
      </p:cViewPr>
      <p:guideLst>
        <p:guide orient="horz" pos="2183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0" d="100"/>
          <a:sy n="70" d="100"/>
        </p:scale>
        <p:origin x="2971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27B70-F73C-494F-ADCE-7F81D06120AF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160D7-6406-4C4C-ACB0-C746C84BB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37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5CFC4-E369-F71E-EEDD-14FBBD37E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AE5C3F3-1616-20C4-BC2F-99E9693D3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A36FF43-C10D-B0FD-7E28-207AE1CB6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75EDDF-0A36-BE70-90B5-3F9B98CE7B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647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16F62-6933-8E5D-254E-8EDC4304B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86AA1F1-B199-B7A4-3378-1EC966F2C7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FED37D0-5E18-C2A4-D028-A951D1428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5F9FD7-B7EE-6896-B894-012FBA9DCB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432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2BB40-56EF-6EF2-4C19-CF2F4C57D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D922443-8875-5810-1B4E-D66C0B99B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B733CF4-447D-F9B3-58B7-E8DA2D61D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8463A5-2F59-4FF6-A2EE-B6D5DCD06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261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B7FF5-6687-2D3B-E74B-2180D9A9D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057DA19-0AEB-FFBA-74DB-5C4308FC0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7C3134-83F4-FB3A-34EF-74EF213D8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A89FCA-8BDC-7CF2-95CC-2AA336DC3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1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4BCAC-EF2C-E346-DBCA-0D7E9F2D6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70D4935-926D-A3BF-4175-AFD041185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4333D3E-CADC-B40D-F011-EF224E46E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D3214C-054E-7D5B-F659-2A70631D0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093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27305-6D1F-42F0-7A8A-E0DFB9C22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0650336-7431-DF39-B9EA-2D732A9F5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E788A73-FBE6-4C38-AA37-49F763C3A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4456-09B4-A8A3-F5BC-9CDE1D5CE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902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807CB-2E15-57C1-5DAC-4BCA8AA99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D92F37A-0179-6BDC-921E-6A2E89D73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63EC4D5-1E7D-B80D-627A-BAFC2DFCA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D45A76-CAA1-7111-E161-B955D4760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751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B2E67-DED6-4EF4-D6BF-068CDB86C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62BB432-F943-79DF-B0E3-0B8154631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FBCEE49-9319-0260-BDF2-69AE95912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A49F0F-67FE-85AC-7D0B-E89E35014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665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1263-2D92-F80A-F705-9B839B9AE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426DF0C-AD0F-6BCD-3902-9F1A4C40B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0D321CD-79C8-97C7-E313-B1E88000A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D5D70F-4E5E-1CEB-6903-501F0763C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647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C21A3-DDF8-06B1-855F-010038804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C8F54E7-9E7E-A4C7-6BED-2983209F4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5E0B6A-C733-6546-C1CE-C9073F913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F605D7-3D0A-3BF8-E2EB-E42AAFECA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571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DC6C3-2668-9570-CB6E-845D86987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AD79F01-1D4A-051E-2429-B27F3095F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6510B53-F88E-4597-E4AD-57AF05DC57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C6FF19-D99E-535D-250B-5C498A01A7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37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65905-6731-F9A0-DCE7-D29327226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CF50E80-10D1-B259-8882-121CE145A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7659B9B-3A21-2EED-D225-F211F917B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958978-EE38-9F9C-C274-38FF23E37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796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65C2A-7757-3403-2A1A-F922CD59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27CCE2D-8803-47DA-E1D8-4810B2575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F0074EE-3540-17ED-4B36-D1D380373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994988-5BF2-F23F-47CD-F176EA915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865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D0A70-055A-7584-E467-545AADAB5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50D3493-D3B5-97FA-6A31-FBEC978D9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73FC5BF-DCCE-203F-7FD2-CB93BAB07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1AA78C-E3A8-ED5B-2798-E9AE9400F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154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9D347-8C8F-29E1-32CA-600C4DEE1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7DA612A-DB5C-F9FD-2DCB-835FDD654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95B9F85-25C6-9EF4-EEBD-9AD6EE09B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A33A61-0722-1C19-78DA-A5FA7FB94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441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C6B27-0278-4E45-92EC-724F2BDD5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6EABE8B-B3AE-4A0C-2BBC-D9815F649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0C21C17-1461-9FC2-92CC-B1808CAAE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7B4C41-13B2-9257-CBCE-FE4F05480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589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74857-6F38-242E-F5AB-00DF956E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012BD8A-6B82-1395-B148-43D5BB20E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E1CD09-8212-69D2-0054-24BEC9455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7EF41A-D386-631B-EED1-8CDA67222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660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E039D-ADFA-0EA8-195F-1E0A94BA9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601C449-43F1-7D57-F05E-4FF1218CF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236930-A607-A610-226D-EC4C5D612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BC0701-A9F8-06B1-FA00-122D1EF71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4838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36C81-D2EA-BF35-0A65-A00704B5D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8C99FEE-68E7-778A-36D4-E69116B27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3179EC4-BF26-F56F-1BFE-839760414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962EB1-C00C-2E6A-E5B7-C9FABEDCC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8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8E2F5-F4A9-014D-087D-ABF1A652E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9C80D97-0D4B-7E32-5CB0-ABEB7461E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F181152-43F0-1A7C-F09C-1CD5FC9FB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8E6063-53B0-A595-A37A-FF7065753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562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94718-D9AB-86D0-B2B6-782671D68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D880473-4C7B-CC94-8478-657BF954E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E7A21DC-5160-6E29-8A06-BCA1659CA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D63A7C-2C7B-99C1-0B7B-B87BDFA866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27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3C47-6BA9-3524-52A7-BA586749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C9B453-0624-FBE4-C687-5911DE96F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EB0F140-0C68-E1A1-E5DB-5CB163824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BB5CA1-30E0-00A8-8A61-261C870AB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468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BBE5A-E896-0939-B05B-BE862AECD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4F30F4A-D0E4-2035-F4D9-D8C10FD0F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13A2C52-7393-C4C9-A567-74AB2C551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8F25F8-7CCC-685F-E079-78902847B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349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FCA8C-A7FF-B1ED-3237-445F0798C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AF5AB36-4DF9-BC41-57FC-E0AC8B430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77C486-1A2B-E5EE-A2FA-CA14C9EBB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24B138-6750-22D1-5387-10FE5CFC2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939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F84F2-280F-4C69-F60E-DBA0CE173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C3881C1-47F6-4643-34EA-802675C7B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9C3313B-6606-2C7A-F702-E2D28B8BC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4EBDD6-E0ED-7D64-6F13-2D9B7C535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6219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1754A-5CBF-8BA3-E490-6A3FAA6D0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2D0D0B-DCEE-7823-5E3F-C29E05189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77ACC42-9AB4-B1BA-2FB3-93D9FE07D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33AB8F-81B3-BD61-C8E2-25F86A949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1870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ED796-B552-7658-24C4-72065AC8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01374F4-0EAD-AE8D-BFF8-7012CBFB6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B40157E-C9A0-11D7-3475-ADF6985FC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5A7428-FC86-44ED-AAD0-0DEA2B1B6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5899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7CCF9-CD58-B265-44D0-4170E0A5C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8F2C8FC-106D-6A04-DEFD-C5F56CCB2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2108A1C-3DC0-3209-48DF-4065C7A670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84BF2D-E1C7-782A-D6DF-674BA202A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58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543F2-973D-B1C2-1253-8975A02A9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41A2945-872E-DE8C-3D67-E7166A660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E4D9B60-86FC-A1D0-2C40-61A8715D3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082950-90A3-FE49-976C-7491261E5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4465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F31AC-C19A-B313-4582-F0E48F349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511842F-614A-32FE-440C-94859056F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2969B9-9705-E9A4-41C4-60C98D43D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454B3F-670F-99DE-D243-DFB9EB876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289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A6851-A16D-07C1-4C36-CA1FD94CE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FF058CA-7C52-090E-403E-6E33EF83F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86B8CE-C4FE-E1B9-30C8-061A9D8AB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FB3F3F-CA6C-41D4-3E87-E1305BDF4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705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0356E-F0A1-FBB7-566E-8328AB537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13BC45-98C5-5E14-2723-6841FEBA6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CC654C3-4EE1-48E2-FC3E-950D6859B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D0DC60-C706-389F-92AE-8699F572B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74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6B9E6-788A-7044-303D-282AD838F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17BF745-E750-48A1-5F56-2B20A9F92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26A099A-793C-8514-927F-5021FB05B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2854B2-A90E-2EF2-3C03-D2F553886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2510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A50C8-7389-7FEE-58E2-882B5C79A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5D649E8-1F3B-BF15-6592-F75FC463B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C5B4401-71E6-F8B1-E680-69DEB9FDA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EC535B-2F12-E690-CEC5-19186C23F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9036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C80F9-7B97-34F4-0E1A-08DB16718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6401207-FBD2-3D29-477B-80A78E004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B6555B-2D60-CACD-31D8-61863C09E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C90309-717B-0CE1-77FB-44135B5B1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9332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E7D93-5C85-E284-2697-3D07844FF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B61910A-808B-3F5E-4E1C-F75F4103F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4B38CE5-6FEC-79DF-A0C6-4A0B2AF1C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E4229D-B99C-92F8-BB5D-5E6FD7248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9532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B0E1F-B426-E176-D3DC-D4DB1FD7A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75F5DE3-0E24-1CE9-F398-98A69C42D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F27BFD1-9635-C7D8-4BF7-5E6BB7CB2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16D3DC-446B-924D-A89E-DB2014CC0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946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87C02-479F-2393-E566-D48042D73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FFA6873-E994-45EB-D523-700000C86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F46CB3F-8DE1-B901-71AF-266FDCE15A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C56FB0-C9FF-137C-0F5A-1ADDF05E9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4745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BC0F0-BF4C-4218-5BA8-D1D85E6D7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F9E352A-D833-C7B8-2654-24D868BD9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2D66254-181A-EF8C-ADCB-31E685393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44D661-A880-07DA-8F23-765AF878C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57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EB774-7CC9-B838-C82A-3749575CF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F9ED97B-68C7-6712-C013-74B5B6FB1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BF108D9-2F50-272A-9B36-2F314D304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825131-553A-374D-25A8-8B95F892D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619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FACF8-EBBE-BFE2-4CE9-D891133C2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F2E61B2-BD75-A179-2754-54B0605A9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07BCF7-C1BA-F005-67F6-469746B5D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A9FC65-4579-5852-78FA-6DEC57082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9237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9DDBA-7B37-1CBD-650C-9427594D8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69C24CF-1CBA-5C44-2EDC-78187D066D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DA13C44-3368-2388-7E21-E4D0FA9307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AB49D0-55A3-5A68-BCE9-BD6372807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5126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C4FEB-1616-2071-6C8A-587764C10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5F1A9C-D891-E143-FEB3-97032BC78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2484035-8420-F1EB-19C2-55E174ECB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268DD9-1122-55CF-2CB1-2F4707350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9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52041-7FF4-FC4D-62C4-DCE0B8524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064BB51-2B91-8726-4EBA-F91E30C41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9D225A3-9619-389D-848C-9DF5F2B04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A6299F-A874-1703-6F4D-1673F76EB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7087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F98E5-2A09-887B-E28C-B6FFD7209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0E82BC9-5339-E1AE-04C7-352084729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275B3A2-C1F2-0DB1-066C-57F935F64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42C9B9-4DA4-C075-1EE7-CEFDCB2202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9750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222CA-9247-922A-091A-8AB9FA992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2CAD2AC-C253-3788-0867-D36FE6023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5A7094F-3BE5-2BC4-DC57-B2D1848BD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7DFA90-000E-18A7-1F3F-18C155BF1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0235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16EC6-61BD-FDC3-1937-D27D8E2E0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613BADA-AE99-F430-5C36-489DF070A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35CD2C6-4883-75EC-76C7-9EB29AC51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662B6E-13C1-7AA9-2800-E1272AA9E9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103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A918F-87FC-5754-2686-5DED9EA46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1F8D2CB-41D9-AF00-8437-4657BFBD7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95A747F-AE9B-C774-42CA-22F009FA5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E787F0-2F85-069F-AD51-074AA42D1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449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7C776-C9E3-6EBB-031E-65B7BF701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0ED424C-4B77-B0E1-EFC3-54D688A50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C5F0291-23D2-5929-5815-D2FBDE0C6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C64893-B5FF-D746-A968-1CD726B81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3853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3ACE2-4499-CE47-1B7A-7264A737B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7521ACB-BEF0-7771-B0FF-18040BD59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A48BF90-E425-1177-C51D-F262F1641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C2119-9B99-21F1-354C-94FA93A1A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679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13AF-D8C4-13A0-21B6-D714E4691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6707AFD-BA20-20E8-2331-E6928A095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7DC5F88-8EC9-2553-8810-02B3FE664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A08645-1F7B-90B3-88BF-D9ABF5E6A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336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76723-00B8-DCC1-3976-DF0D638F4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AF45144-759B-248E-C1F8-F66AC0F16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BDE2B7B-5ADF-E19B-4542-360C85A50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707B54-144E-19CE-5282-2C6B9DBA54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799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01356-5915-7D9A-7DEF-1084613F9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103166F-2301-BDF0-D2CE-130DDBD12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64D9C27-B032-D6A3-378E-3F0DF3F3A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50FCB6-E226-539E-58C9-4026AD0E9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219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6E3C5-3F7A-32B5-28B6-8EE2808F5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922D2E1-9890-E980-4EBB-4C76E2491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EE79EFD-7689-DE38-0DB6-7561778DF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8B4AE0-9C3D-E86E-37A3-F7E540364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160D7-6406-4C4C-ACB0-C746C84BBCC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30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B926D-32F8-B2BD-60EF-B8434DB73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F3DDF8-1509-CF3B-7918-4D4170F1A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3BD25E-15E0-B006-90BF-65A7ED767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78321-31A3-4C87-A896-9B69E02E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155F96-3CF5-8C2D-E207-A4D6FCF3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594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D39DD-21CF-4C37-3DA0-958199F2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6F509A-FF85-8A03-CA3E-6332AEF80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33C081-0E18-CD91-2A86-75ACAA483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18DC5D-764C-D11D-F480-D67D48A2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750209-3CEE-2478-9D78-82FBDF59B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1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09E704-C291-1CD0-FD97-F1515A5C5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7D6F56-725A-6E93-9588-5E175518C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C13CC8-96D3-9FE5-F226-564D3D79C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420B60-BD7E-91A2-262E-95BD8C3D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BFEB2F-F4B2-D964-C91F-0487F48C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469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37723-43EE-BB6C-F95B-4BCE822DC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D6E086-4D62-EBA0-C80D-C0540155D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C5B0CF-BE79-3568-A56C-1165DFA5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B914B0-2C6F-A1D2-4A58-EAAD00D19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3FBF7E-8B43-059B-F177-A037F2B7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5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8A485-F825-B3B7-F3E0-BE2FE86E8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F34A10-06EA-AFAD-BEA9-7FCD0011D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9B176-982C-8EA1-8731-00AA1E2E3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8B4A09-978E-60EA-32DF-C4188B79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932A87-17BE-F2EF-AE1C-EC8943D4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572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9DE9A-1130-CAF3-7907-5FFE9DA6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375579-69A9-0263-D798-78FE5DA68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136C06-2267-C211-4150-D42C089B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D8EF77-23A5-ACF9-1DF6-37DDB230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5FC49C-AA2E-E0B4-D4EF-07520DA2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971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AB829-95A0-46C0-7FC7-6C039D98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E4C3EF-42B2-0510-302B-8801C0A0A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6918A5-DD1B-CB05-5943-1A15DDCF1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344028-876C-235D-4CDD-ABC1B791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D3E714-4F99-A1D1-DBD1-5B700E8F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28079A-678B-0E83-F704-F98ACFC5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53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B7D09-67A3-2549-7FA2-26AC4244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FEAA51-43B3-C82B-D321-46ED25962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2BC127-C597-70F1-CFBD-22931EEFD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955F20-7EFF-8C36-A800-DADD53004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64FDF8-AC6A-B49B-8701-939ADB0C0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8C4B65-E188-2262-8A03-E69B094A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0FACB5-D040-874C-2619-EEDF418B2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B83443-E72E-BC0F-27C6-F214813C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93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E76F1-11C1-AC3A-4620-EE04CF27A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6109E0-8FF8-61EC-D746-0E3021AE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05B323-0880-BEAF-2D38-5525A29BA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DD99EB-897C-FB1D-7848-FF9BB06A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857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ED625F-2B37-1531-2282-5C814450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DA1E4B-E74B-F92B-B8FD-74CCF73D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3FB2F1-7CF7-17A2-9FBB-98BD1DE5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414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62BE2-D426-1C26-9E28-21D9C6A4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B2DCF6-91BF-878B-8C74-BDBDBFA53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9F3DA8-3058-751B-8B25-8CB826B9A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DF919-7432-9AD9-3E60-C0119924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9DA26-2E17-5565-00E8-E9C6BF06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E3E92C-8A95-CCF3-B55B-B87AA2A4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35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AACD6-9838-F78E-4B6B-8A520112A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02987C-D347-56E6-2601-398D0BEB9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68D2B8-394A-8D98-83E4-179AE3D95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6D2312-26FF-D192-998F-DE1D3BCB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FAEB2B-9981-5019-15C7-0256BCD7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06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C4C95-B969-BFA1-DFBB-B363DD842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A3E419-AF66-C07F-4447-4F147620A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73EA6C-0395-A252-DB69-0BF704C5D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798870-E98F-71D8-66AA-666B674B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B56321-76C8-7F7C-FB36-D9D49800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A942E1-BE75-FF70-D0BD-E6906361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14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D7D65-52D9-8437-3E4D-54D3711C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4EECCF-D247-CEB3-9FA1-E60D5B100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E0B4B-A360-F400-60DE-4B7964F8C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C91CE6-133C-7C04-AD5E-D32F40134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DC1FB-023E-9107-F391-6AC1678F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656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957224-F7BA-9E9D-3095-F33FABFD4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E25A1C-9F7A-0A7A-5E20-D5D8410AB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A32FEC-D7D0-1B31-F7C6-C7130C4A7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388DB4-7857-0209-3AF0-EC73A4DF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6BE649-B0AF-92E5-B24C-7C813F99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02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0476E-E149-42B1-CA63-DB2FE8F0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B9887D-95FF-D1BF-4225-DA7775A2B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7EAD4-F924-2587-33B1-C091927B7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2D5A31-3472-2249-FEAE-C884CAC2D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B6049E-DA67-690B-0E7B-0EFBEF22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536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6334B-F441-636A-4941-26FA7933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D3DB94-57B2-D286-DCA3-EECDA9C6D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9C1002-0953-9F4F-1C4D-A022828B3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A384D8-855A-3A41-C20D-D5DCFFB6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50D24B-C734-863C-189F-978E419E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043C43-CF75-38D7-0717-54CF9353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28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6527E-1631-E5E2-B0D2-3192DDF6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094A0A-2DFE-714E-0A7A-18E06462F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218FAE-881F-FF8B-139B-0AB0E6FCE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8CE387-7A33-B577-B75F-89835031B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951A4D-1BDC-44CC-8737-384D0B44C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776FAF-D827-061E-CEA3-437AD66A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9B7E00-BBB7-5F62-BB67-3B978560C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5B6372-4B61-40AC-CF9A-E7F62CE1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331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FCC82-487A-8267-43AB-A2139E97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868962-D4AF-5BD7-DA09-AA37170A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ADD7AE-2342-5C90-0A85-3D92AF89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8DDCBA-00FB-FD5B-A64D-500D3675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63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D574DF-FBAC-43A2-BFD6-D5F22E80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740B4A-86C7-40E9-0BC7-49065DBF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86D725-E865-926E-6208-9ED08263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32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5C556-4DF0-C4F5-DB99-295DA4A66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40422-0C4F-15D6-C04A-3B63E21F5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C7D96A-404D-AD7A-3609-059753197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D42629-AA4B-AFE7-6409-CD73EBDFD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96AA4-D440-7621-208A-4BECC583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D64335-DC77-B173-AC66-9B213EA2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27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42746-52AD-FC89-65A4-17279DD8C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B05880-C8CA-8B8B-3B7B-AF19E0D44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BA9302-29C3-21FB-14ED-50D116351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E1C31B-9F85-B884-B876-2C8E11A2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93576E-CB68-5568-92E0-F0BCB9B0C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5E31EB-8A0A-E80A-F6E6-80372D14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19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95A73-2E1E-3097-7422-098FEEAAB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C0239E-AB17-EFEF-1305-366E9CAE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390F96-9BA8-4E87-F077-41A92AE1C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9E6B2-6341-4AB6-BCEE-7E90247CF87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DAF612-F79C-9837-1766-6BB1C04A1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FE8379-5CA4-14C4-7BCF-27B5FF7B1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38CFF-0327-43E9-B0EB-A623FBCF6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29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CF853-5FBE-C6E7-7E70-BA863493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1C0AD4-9EEE-8483-6981-A014CF1A8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D94239-AE09-DEFA-64ED-283196315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44689-2B51-4E71-85C4-DE64A94419FD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CE9B68-B324-ADD6-9740-3E3710131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4E8B6F-320B-9CE7-7D71-7FDF11E42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57CF2-920C-422C-B8D5-697178898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59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.sv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2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5A774-A12D-B9B4-FE60-5F60AAADA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210C71-15DB-610D-F8F7-8BC8D4CA00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120" y="228800"/>
            <a:ext cx="6125995" cy="64004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7481A-0331-73D5-0841-FCDEE4B7A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681" y="2404292"/>
            <a:ext cx="4378960" cy="2001520"/>
          </a:xfrm>
        </p:spPr>
        <p:txBody>
          <a:bodyPr anchor="ctr" anchorCtr="0">
            <a:normAutofit/>
          </a:bodyPr>
          <a:lstStyle/>
          <a:p>
            <a:pPr algn="l"/>
            <a:r>
              <a:rPr lang="ru-RU" sz="3600" dirty="0">
                <a:solidFill>
                  <a:srgbClr val="403B4D"/>
                </a:solidFill>
                <a:latin typeface="Cera Pro Medium" pitchFamily="2" charset="0"/>
              </a:rPr>
              <a:t>ТИТУЛЬНИК ПРОИЗВОДСТВО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6B3372-BEDB-D87F-CC30-8402F8D43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1" y="4517572"/>
            <a:ext cx="3444240" cy="670560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403B4D"/>
                </a:solidFill>
              </a:rPr>
              <a:t>Подзаголовок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2C9DFD-B5FC-2966-BCDF-D830517BF8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1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B236A-1E5A-C7A4-C672-E0348DC79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6E102F-A67E-FDE9-4632-BDE382BE0C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: скругленные углы 3">
            <a:extLst>
              <a:ext uri="{FF2B5EF4-FFF2-40B4-BE49-F238E27FC236}">
                <a16:creationId xmlns:a16="http://schemas.microsoft.com/office/drawing/2014/main" id="{8A9151FF-EED5-55B7-9269-F8EC0626B882}"/>
              </a:ext>
            </a:extLst>
          </p:cNvPr>
          <p:cNvSpPr/>
          <p:nvPr/>
        </p:nvSpPr>
        <p:spPr>
          <a:xfrm>
            <a:off x="336331" y="1956895"/>
            <a:ext cx="11519338" cy="4901104"/>
          </a:xfrm>
          <a:custGeom>
            <a:avLst/>
            <a:gdLst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195069 w 11519338"/>
              <a:gd name="connsiteY6" fmla="*/ 5369362 h 5369362"/>
              <a:gd name="connsiteX7" fmla="*/ 0 w 11519338"/>
              <a:gd name="connsiteY7" fmla="*/ 5174293 h 5369362"/>
              <a:gd name="connsiteX8" fmla="*/ 0 w 11519338"/>
              <a:gd name="connsiteY8" fmla="*/ 195069 h 5369362"/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195069 w 11519338"/>
              <a:gd name="connsiteY6" fmla="*/ 5369362 h 5369362"/>
              <a:gd name="connsiteX7" fmla="*/ 0 w 11519338"/>
              <a:gd name="connsiteY7" fmla="*/ 5174293 h 5369362"/>
              <a:gd name="connsiteX8" fmla="*/ 0 w 11519338"/>
              <a:gd name="connsiteY8" fmla="*/ 195069 h 5369362"/>
              <a:gd name="connsiteX0" fmla="*/ 697507 w 12216845"/>
              <a:gd name="connsiteY0" fmla="*/ 195069 h 5606879"/>
              <a:gd name="connsiteX1" fmla="*/ 892576 w 12216845"/>
              <a:gd name="connsiteY1" fmla="*/ 0 h 5606879"/>
              <a:gd name="connsiteX2" fmla="*/ 12021776 w 12216845"/>
              <a:gd name="connsiteY2" fmla="*/ 0 h 5606879"/>
              <a:gd name="connsiteX3" fmla="*/ 12216845 w 12216845"/>
              <a:gd name="connsiteY3" fmla="*/ 195069 h 5606879"/>
              <a:gd name="connsiteX4" fmla="*/ 12216845 w 12216845"/>
              <a:gd name="connsiteY4" fmla="*/ 5174293 h 5606879"/>
              <a:gd name="connsiteX5" fmla="*/ 12021776 w 12216845"/>
              <a:gd name="connsiteY5" fmla="*/ 5369362 h 5606879"/>
              <a:gd name="connsiteX6" fmla="*/ 892576 w 12216845"/>
              <a:gd name="connsiteY6" fmla="*/ 5369362 h 5606879"/>
              <a:gd name="connsiteX7" fmla="*/ 697507 w 12216845"/>
              <a:gd name="connsiteY7" fmla="*/ 5174293 h 5606879"/>
              <a:gd name="connsiteX8" fmla="*/ 697507 w 12216845"/>
              <a:gd name="connsiteY8" fmla="*/ 195069 h 5606879"/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0 w 11519338"/>
              <a:gd name="connsiteY6" fmla="*/ 5174293 h 5369362"/>
              <a:gd name="connsiteX7" fmla="*/ 0 w 11519338"/>
              <a:gd name="connsiteY7" fmla="*/ 195069 h 5369362"/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0 w 11519338"/>
              <a:gd name="connsiteY6" fmla="*/ 5174293 h 5369362"/>
              <a:gd name="connsiteX7" fmla="*/ 0 w 11519338"/>
              <a:gd name="connsiteY7" fmla="*/ 195069 h 5369362"/>
              <a:gd name="connsiteX0" fmla="*/ 0 w 11519338"/>
              <a:gd name="connsiteY0" fmla="*/ 195069 h 5174293"/>
              <a:gd name="connsiteX1" fmla="*/ 195069 w 11519338"/>
              <a:gd name="connsiteY1" fmla="*/ 0 h 5174293"/>
              <a:gd name="connsiteX2" fmla="*/ 11324269 w 11519338"/>
              <a:gd name="connsiteY2" fmla="*/ 0 h 5174293"/>
              <a:gd name="connsiteX3" fmla="*/ 11519338 w 11519338"/>
              <a:gd name="connsiteY3" fmla="*/ 195069 h 5174293"/>
              <a:gd name="connsiteX4" fmla="*/ 11519338 w 11519338"/>
              <a:gd name="connsiteY4" fmla="*/ 5174293 h 5174293"/>
              <a:gd name="connsiteX5" fmla="*/ 0 w 11519338"/>
              <a:gd name="connsiteY5" fmla="*/ 5174293 h 5174293"/>
              <a:gd name="connsiteX6" fmla="*/ 0 w 11519338"/>
              <a:gd name="connsiteY6" fmla="*/ 195069 h 517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9338" h="5174293">
                <a:moveTo>
                  <a:pt x="0" y="195069"/>
                </a:moveTo>
                <a:cubicBezTo>
                  <a:pt x="0" y="87335"/>
                  <a:pt x="87335" y="0"/>
                  <a:pt x="195069" y="0"/>
                </a:cubicBezTo>
                <a:lnTo>
                  <a:pt x="11324269" y="0"/>
                </a:lnTo>
                <a:cubicBezTo>
                  <a:pt x="11432003" y="0"/>
                  <a:pt x="11519338" y="87335"/>
                  <a:pt x="11519338" y="195069"/>
                </a:cubicBezTo>
                <a:lnTo>
                  <a:pt x="11519338" y="5174293"/>
                </a:lnTo>
                <a:lnTo>
                  <a:pt x="0" y="5174293"/>
                </a:lnTo>
                <a:lnTo>
                  <a:pt x="0" y="19506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aseline="-25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056E11-4623-3218-745C-A84D1583E5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EFF0602B-3150-F4DA-347F-2F42BEEA9A9A}"/>
              </a:ext>
            </a:extLst>
          </p:cNvPr>
          <p:cNvSpPr txBox="1">
            <a:spLocks/>
          </p:cNvSpPr>
          <p:nvPr/>
        </p:nvSpPr>
        <p:spPr>
          <a:xfrm>
            <a:off x="872680" y="2440072"/>
            <a:ext cx="10434227" cy="3187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680F747B-69B9-ACD7-EAD2-27FAAF31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EDDB040-E63A-BC77-6F62-9E3C6240CED8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9ECBCC6-7465-0521-17E3-8612951AF05A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4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81736-8E75-BAE7-67B8-F886C6E5C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87315E-5EE4-D427-1EB7-2389B690A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867" y="166410"/>
            <a:ext cx="6242304" cy="65219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4B2D31-B077-5BE7-D96F-326E29F013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D0F9A925-BC50-FC13-7AED-410287096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A53BE73-76B9-AE08-ADF9-963EE2ADA580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F5E6FFF-6E73-7DA2-1204-2EE3D6D2E9B5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9081FB10-C0B5-FFFF-CDC7-95ACC4172541}"/>
              </a:ext>
            </a:extLst>
          </p:cNvPr>
          <p:cNvSpPr txBox="1">
            <a:spLocks/>
          </p:cNvSpPr>
          <p:nvPr/>
        </p:nvSpPr>
        <p:spPr>
          <a:xfrm>
            <a:off x="872681" y="1950720"/>
            <a:ext cx="4498105" cy="344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04691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B4D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584D7-53CE-97E9-3C3D-5D3BF16270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73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FA83A-C489-53AB-2DAE-0EB7136A6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CB8CC2-4BC7-64DA-2B2C-5AAFCE7588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731" y="148446"/>
            <a:ext cx="6279814" cy="65611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A96EC7-2526-20AC-B930-F521855B4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681" y="2404292"/>
            <a:ext cx="4378960" cy="2001520"/>
          </a:xfrm>
        </p:spPr>
        <p:txBody>
          <a:bodyPr anchor="ctr" anchorCtr="0">
            <a:normAutofit/>
          </a:bodyPr>
          <a:lstStyle/>
          <a:p>
            <a:pPr algn="l"/>
            <a:r>
              <a:rPr lang="ru-RU" sz="3600" dirty="0">
                <a:solidFill>
                  <a:srgbClr val="403B4D"/>
                </a:solidFill>
                <a:latin typeface="Cera Pro Medium" pitchFamily="2" charset="0"/>
              </a:rPr>
              <a:t>ТИТУЛЬНИК</a:t>
            </a:r>
            <a:br>
              <a:rPr lang="ru-RU" sz="3600" dirty="0">
                <a:solidFill>
                  <a:srgbClr val="403B4D"/>
                </a:solidFill>
                <a:latin typeface="Cera Pro Medium" pitchFamily="2" charset="0"/>
              </a:rPr>
            </a:br>
            <a:r>
              <a:rPr lang="ru-RU" sz="3600" dirty="0">
                <a:solidFill>
                  <a:srgbClr val="403B4D"/>
                </a:solidFill>
                <a:latin typeface="Cera Pro Medium" pitchFamily="2" charset="0"/>
              </a:rPr>
              <a:t>КОМПАНИЯ </a:t>
            </a:r>
            <a:br>
              <a:rPr lang="ru-RU" sz="3600" dirty="0">
                <a:solidFill>
                  <a:srgbClr val="403B4D"/>
                </a:solidFill>
                <a:latin typeface="Cera Pro Medium" pitchFamily="2" charset="0"/>
              </a:rPr>
            </a:br>
            <a:r>
              <a:rPr lang="ru-RU" sz="3600" dirty="0">
                <a:solidFill>
                  <a:srgbClr val="403B4D"/>
                </a:solidFill>
                <a:latin typeface="Cera Pro Medium" pitchFamily="2" charset="0"/>
              </a:rPr>
              <a:t>И СОТРУДНИКИ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22DEEE-C790-6699-FA75-548172FA4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1" y="4517572"/>
            <a:ext cx="3444240" cy="670560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403B4D"/>
                </a:solidFill>
              </a:rPr>
              <a:t>Подзаголовок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4BCB77-B1B1-B105-2C21-67C039BE5D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35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626C3-D595-F15C-4412-A200837C4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8A88C-30D2-A85F-249D-8A8D2703A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899" y="988771"/>
            <a:ext cx="4568381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60556C-5218-11D2-C3D1-F04BDEE0B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900" y="1950720"/>
            <a:ext cx="5041899" cy="922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099441-05C5-E602-56EB-4EBD86583A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62600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B72E287-4CAC-4C02-BC1C-AD2E178EDB15}"/>
              </a:ext>
            </a:extLst>
          </p:cNvPr>
          <p:cNvSpPr/>
          <p:nvPr/>
        </p:nvSpPr>
        <p:spPr>
          <a:xfrm>
            <a:off x="317502" y="4343399"/>
            <a:ext cx="2413000" cy="1948543"/>
          </a:xfrm>
          <a:prstGeom prst="roundRect">
            <a:avLst>
              <a:gd name="adj" fmla="val 99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35B4ABDC-E681-4B18-01EC-144DAC06D63A}"/>
              </a:ext>
            </a:extLst>
          </p:cNvPr>
          <p:cNvSpPr txBox="1">
            <a:spLocks/>
          </p:cNvSpPr>
          <p:nvPr/>
        </p:nvSpPr>
        <p:spPr>
          <a:xfrm>
            <a:off x="596903" y="4608653"/>
            <a:ext cx="1803399" cy="1245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049CF68-1FCB-E5C8-C55B-C62C6D9E82F8}"/>
              </a:ext>
            </a:extLst>
          </p:cNvPr>
          <p:cNvSpPr/>
          <p:nvPr/>
        </p:nvSpPr>
        <p:spPr>
          <a:xfrm>
            <a:off x="2862038" y="4343399"/>
            <a:ext cx="2413000" cy="1948543"/>
          </a:xfrm>
          <a:prstGeom prst="roundRect">
            <a:avLst>
              <a:gd name="adj" fmla="val 99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7ABE5B20-D4ED-1B45-E337-BA07522AD89C}"/>
              </a:ext>
            </a:extLst>
          </p:cNvPr>
          <p:cNvSpPr txBox="1">
            <a:spLocks/>
          </p:cNvSpPr>
          <p:nvPr/>
        </p:nvSpPr>
        <p:spPr>
          <a:xfrm>
            <a:off x="3141439" y="4608653"/>
            <a:ext cx="1803399" cy="1245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3342705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24D9E-FB5B-B93C-5DA8-FCB47BD95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6DA96-B0BB-5F91-5733-B2BDCA3A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A515BB-1349-8425-306B-C71C28E25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80" y="1950720"/>
            <a:ext cx="10434227" cy="3676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AC04EE-8C04-F10F-6930-2334C5BC2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BFDBEE48-B932-E1FD-D14F-C8FFF0D67BDF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35ED7EA-5957-C637-46EC-1A51BAA59F0C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98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4C2F9-9C77-027B-AACE-9B1B5D738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EB894-98F1-E841-3F31-F83C0BDF47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230" y="255424"/>
            <a:ext cx="6176290" cy="645294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0DFC8FC-22C9-FA2B-1F48-B74BBEE0C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81" y="1950719"/>
            <a:ext cx="4473042" cy="3694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9B5599-10AA-988A-252B-BE043C4804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76DF3A0-F9EB-748D-2AD0-971900B6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A83D3F1-9776-FE4C-4B0D-11D5268387B2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06387A7-D634-6E70-429D-03CCE176F2C7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22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0D26C-5404-118E-CD06-E50DB622D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CA80C-A7FC-7574-2006-3C7BFE7CE3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88" y="0"/>
            <a:ext cx="5580285" cy="687980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7EF4C-1D19-9148-74E4-0F85CBB4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899" y="988771"/>
            <a:ext cx="4568381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C2DF50-E543-CFD7-D075-5F947B58F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900" y="1950720"/>
            <a:ext cx="5041899" cy="922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7FB5C48-031C-4137-FAD6-E982C3F515B1}"/>
              </a:ext>
            </a:extLst>
          </p:cNvPr>
          <p:cNvSpPr/>
          <p:nvPr/>
        </p:nvSpPr>
        <p:spPr>
          <a:xfrm>
            <a:off x="317502" y="4343399"/>
            <a:ext cx="2413000" cy="1948543"/>
          </a:xfrm>
          <a:prstGeom prst="roundRect">
            <a:avLst>
              <a:gd name="adj" fmla="val 99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8CE7F8FF-6076-376F-DB56-B4697DC31674}"/>
              </a:ext>
            </a:extLst>
          </p:cNvPr>
          <p:cNvSpPr txBox="1">
            <a:spLocks/>
          </p:cNvSpPr>
          <p:nvPr/>
        </p:nvSpPr>
        <p:spPr>
          <a:xfrm>
            <a:off x="596903" y="4665803"/>
            <a:ext cx="1803399" cy="1245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AB84A10-96AF-C4E1-CEED-801B63EA27F7}"/>
              </a:ext>
            </a:extLst>
          </p:cNvPr>
          <p:cNvSpPr/>
          <p:nvPr/>
        </p:nvSpPr>
        <p:spPr>
          <a:xfrm>
            <a:off x="2862038" y="4343399"/>
            <a:ext cx="2413000" cy="1948543"/>
          </a:xfrm>
          <a:prstGeom prst="roundRect">
            <a:avLst>
              <a:gd name="adj" fmla="val 99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37A6D77A-F513-62BA-42D6-A1BF85600A28}"/>
              </a:ext>
            </a:extLst>
          </p:cNvPr>
          <p:cNvSpPr txBox="1">
            <a:spLocks/>
          </p:cNvSpPr>
          <p:nvPr/>
        </p:nvSpPr>
        <p:spPr>
          <a:xfrm>
            <a:off x="3141439" y="4665803"/>
            <a:ext cx="1803399" cy="1245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583933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755D91-8663-C465-6D9F-930E1BAE5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C39D334-CFA4-8EED-30A3-8ED7DA4E276E}"/>
              </a:ext>
            </a:extLst>
          </p:cNvPr>
          <p:cNvSpPr/>
          <p:nvPr/>
        </p:nvSpPr>
        <p:spPr>
          <a:xfrm>
            <a:off x="5454869" y="433050"/>
            <a:ext cx="6369269" cy="5991900"/>
          </a:xfrm>
          <a:prstGeom prst="roundRect">
            <a:avLst>
              <a:gd name="adj" fmla="val 47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AFCE6-1B4E-171D-4F22-5652325216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021" y="1315952"/>
            <a:ext cx="5699600" cy="47672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52BC21-1FAC-089D-BDED-2E80883D19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E908E17A-854D-D9F9-40CC-E5420591FFC1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2BA2E62-0121-BE7C-A1D2-E532944E9D94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C9DBAF8-7D83-E953-4844-79C0FA3EF07F}"/>
              </a:ext>
            </a:extLst>
          </p:cNvPr>
          <p:cNvSpPr txBox="1">
            <a:spLocks/>
          </p:cNvSpPr>
          <p:nvPr/>
        </p:nvSpPr>
        <p:spPr>
          <a:xfrm>
            <a:off x="5817021" y="774844"/>
            <a:ext cx="5699600" cy="492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403B4D"/>
                </a:solidFill>
                <a:latin typeface="Cera Pro Medium" pitchFamily="2" charset="0"/>
              </a:rPr>
              <a:t>ANGIOPHARM</a:t>
            </a:r>
            <a:r>
              <a:rPr lang="ru-RU" sz="1600" dirty="0">
                <a:solidFill>
                  <a:srgbClr val="403B4D"/>
                </a:solidFill>
                <a:latin typeface="Cera Pro Medium" pitchFamily="2" charset="0"/>
              </a:rPr>
              <a:t> </a:t>
            </a:r>
            <a:r>
              <a:rPr lang="en-US" sz="1600" dirty="0">
                <a:solidFill>
                  <a:srgbClr val="403B4D"/>
                </a:solidFill>
                <a:latin typeface="Cera Pro Medium" pitchFamily="2" charset="0"/>
              </a:rPr>
              <a:t>GROUP</a:t>
            </a:r>
            <a:endParaRPr lang="ru-RU" sz="1600" dirty="0">
              <a:solidFill>
                <a:srgbClr val="403B4D"/>
              </a:solidFill>
              <a:latin typeface="Cera Pro Medium" pitchFamily="2" charset="0"/>
            </a:endParaRP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B8CBA25D-F65F-D22D-F671-A732123A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3559619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B981FD1B-055F-E7FE-FB36-89D7AF3F3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81" y="1950720"/>
            <a:ext cx="4181920" cy="3676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415226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70C40A-B5BA-ED86-A7F9-065BD382C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D08215-1F8D-641B-C340-FEE28B9800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15" y="2708817"/>
            <a:ext cx="2059192" cy="2458470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CA44838-2831-C819-3396-628F2345EE37}"/>
              </a:ext>
            </a:extLst>
          </p:cNvPr>
          <p:cNvSpPr/>
          <p:nvPr/>
        </p:nvSpPr>
        <p:spPr>
          <a:xfrm>
            <a:off x="959076" y="5162735"/>
            <a:ext cx="2096831" cy="425252"/>
          </a:xfrm>
          <a:prstGeom prst="roundRect">
            <a:avLst>
              <a:gd name="adj" fmla="val 23230"/>
            </a:avLst>
          </a:prstGeom>
          <a:solidFill>
            <a:srgbClr val="403B4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18DF87-467B-9BD9-BD09-61E38B82E3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93" y="198762"/>
            <a:ext cx="5110704" cy="64604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CCD17-3A94-04DD-CE0D-2ED1709D7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81F81A-A32E-3804-BC0C-E0FB03A522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9F3B7FA5-5209-AE3B-B77E-08ED36D8D385}"/>
              </a:ext>
            </a:extLst>
          </p:cNvPr>
          <p:cNvSpPr txBox="1">
            <a:spLocks/>
          </p:cNvSpPr>
          <p:nvPr/>
        </p:nvSpPr>
        <p:spPr>
          <a:xfrm>
            <a:off x="996716" y="1950720"/>
            <a:ext cx="5110704" cy="796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F7D55087-716F-082D-E5C8-20EAAEE0E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076" y="5248039"/>
            <a:ext cx="2096831" cy="2942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dirty="0">
                <a:solidFill>
                  <a:schemeClr val="bg1"/>
                </a:solidFill>
                <a:latin typeface="Cera Pro" panose="00000500000000000000" pitchFamily="2" charset="0"/>
              </a:rPr>
              <a:t>АНГИОГЕНИН</a:t>
            </a:r>
            <a:endParaRPr lang="ru-RU" sz="1800" dirty="0">
              <a:solidFill>
                <a:schemeClr val="bg1"/>
              </a:solidFill>
              <a:latin typeface="Cera Pro" panose="00000500000000000000" pitchFamily="2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B86E3D8-3B8B-3FFD-984C-1F5DF7991FA4}"/>
              </a:ext>
            </a:extLst>
          </p:cNvPr>
          <p:cNvSpPr/>
          <p:nvPr/>
        </p:nvSpPr>
        <p:spPr>
          <a:xfrm>
            <a:off x="7245042" y="5152828"/>
            <a:ext cx="4257157" cy="1111339"/>
          </a:xfrm>
          <a:prstGeom prst="roundRect">
            <a:avLst>
              <a:gd name="adj" fmla="val 88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326873DD-CAE6-790D-5904-89AB44BD3B24}"/>
              </a:ext>
            </a:extLst>
          </p:cNvPr>
          <p:cNvSpPr txBox="1">
            <a:spLocks/>
          </p:cNvSpPr>
          <p:nvPr/>
        </p:nvSpPr>
        <p:spPr>
          <a:xfrm>
            <a:off x="7444581" y="5432759"/>
            <a:ext cx="3153292" cy="722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4CA7918-28A7-A21A-3604-FA3072A39372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2D146DB3-69FD-F0C8-C787-4C1558EFD7AB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02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BDECAC-7986-8660-A44A-FC65D08346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59701" y="735975"/>
            <a:ext cx="9932300" cy="59268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30D0D8-BF1C-BD67-2953-9923F868E1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F80F5AEB-8E0D-9AF4-251E-BB7229598933}"/>
              </a:ext>
            </a:extLst>
          </p:cNvPr>
          <p:cNvSpPr txBox="1">
            <a:spLocks/>
          </p:cNvSpPr>
          <p:nvPr/>
        </p:nvSpPr>
        <p:spPr>
          <a:xfrm>
            <a:off x="872680" y="1950720"/>
            <a:ext cx="10434227" cy="3676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9EBBD49-C39B-E12B-DEED-4BA15F38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8D36B7A-BBDA-3B6B-AE35-A302486FC1FB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73531D6-1F52-7610-E141-95D93893100A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92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997F0B-B273-3C9F-7570-2E63DA077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6E447F0-6E7A-A4CB-BB0D-7948F6487D3A}"/>
              </a:ext>
            </a:extLst>
          </p:cNvPr>
          <p:cNvSpPr/>
          <p:nvPr/>
        </p:nvSpPr>
        <p:spPr>
          <a:xfrm>
            <a:off x="349955" y="1866938"/>
            <a:ext cx="8139289" cy="4714484"/>
          </a:xfrm>
          <a:prstGeom prst="roundRect">
            <a:avLst>
              <a:gd name="adj" fmla="val 47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76051-D846-406E-2ADD-E3E41F92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40420E-650F-14BB-8CA9-CA68AF2D2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80" y="2404532"/>
            <a:ext cx="6815053" cy="3222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79EFE9-F1D6-02F6-B798-8A923488C1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5EEFB8BC-25AD-2826-25D3-D63EF5B1786B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FD3396B-DD21-61EA-DFD9-885233ED6D0D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4F0BA8B-6A39-72A7-9E7C-D4DFCBFB88E3}"/>
              </a:ext>
            </a:extLst>
          </p:cNvPr>
          <p:cNvSpPr/>
          <p:nvPr/>
        </p:nvSpPr>
        <p:spPr>
          <a:xfrm>
            <a:off x="8603312" y="461264"/>
            <a:ext cx="3226318" cy="6120158"/>
          </a:xfrm>
          <a:prstGeom prst="roundRect">
            <a:avLst>
              <a:gd name="adj" fmla="val 47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E22CA3-B14B-14DC-65EF-31FFE66C2B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8861" y="817131"/>
            <a:ext cx="2695221" cy="3407049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D3D840CB-4A6E-F409-11B9-355AAF3D0C46}"/>
              </a:ext>
            </a:extLst>
          </p:cNvPr>
          <p:cNvSpPr txBox="1">
            <a:spLocks/>
          </p:cNvSpPr>
          <p:nvPr/>
        </p:nvSpPr>
        <p:spPr>
          <a:xfrm>
            <a:off x="8868861" y="4467627"/>
            <a:ext cx="2695221" cy="1929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14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A2FEB-05CD-2960-535D-6945CEF64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0CDE78E-5A45-DBC0-161A-899EC7AD3D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8099" y="0"/>
            <a:ext cx="12230100" cy="6858000"/>
          </a:xfrm>
          <a:prstGeom prst="rect">
            <a:avLst/>
          </a:prstGeom>
        </p:spPr>
      </p:pic>
      <p:sp>
        <p:nvSpPr>
          <p:cNvPr id="37" name="Прямоугольник: скругленные углы 3">
            <a:extLst>
              <a:ext uri="{FF2B5EF4-FFF2-40B4-BE49-F238E27FC236}">
                <a16:creationId xmlns:a16="http://schemas.microsoft.com/office/drawing/2014/main" id="{D5AE3D04-CF40-3B34-DFBF-1F8B077F087A}"/>
              </a:ext>
            </a:extLst>
          </p:cNvPr>
          <p:cNvSpPr/>
          <p:nvPr/>
        </p:nvSpPr>
        <p:spPr>
          <a:xfrm>
            <a:off x="-76200" y="0"/>
            <a:ext cx="5304209" cy="6857999"/>
          </a:xfrm>
          <a:custGeom>
            <a:avLst/>
            <a:gdLst>
              <a:gd name="connsiteX0" fmla="*/ 0 w 4769086"/>
              <a:gd name="connsiteY0" fmla="*/ 202699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8" fmla="*/ 0 w 4769086"/>
              <a:gd name="connsiteY8" fmla="*/ 202699 h 3824503"/>
              <a:gd name="connsiteX0" fmla="*/ 0 w 4769086"/>
              <a:gd name="connsiteY0" fmla="*/ 3621804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0" fmla="*/ 545460 w 5111847"/>
              <a:gd name="connsiteY0" fmla="*/ 3824503 h 3824503"/>
              <a:gd name="connsiteX1" fmla="*/ 545460 w 5111847"/>
              <a:gd name="connsiteY1" fmla="*/ 0 h 3824503"/>
              <a:gd name="connsiteX2" fmla="*/ 4909148 w 5111847"/>
              <a:gd name="connsiteY2" fmla="*/ 0 h 3824503"/>
              <a:gd name="connsiteX3" fmla="*/ 5111847 w 5111847"/>
              <a:gd name="connsiteY3" fmla="*/ 202699 h 3824503"/>
              <a:gd name="connsiteX4" fmla="*/ 5111847 w 5111847"/>
              <a:gd name="connsiteY4" fmla="*/ 3621804 h 3824503"/>
              <a:gd name="connsiteX5" fmla="*/ 4909148 w 5111847"/>
              <a:gd name="connsiteY5" fmla="*/ 3824503 h 3824503"/>
              <a:gd name="connsiteX6" fmla="*/ 545460 w 5111847"/>
              <a:gd name="connsiteY6" fmla="*/ 3824503 h 3824503"/>
              <a:gd name="connsiteX0" fmla="*/ 321176 w 4887563"/>
              <a:gd name="connsiteY0" fmla="*/ 3824503 h 3824503"/>
              <a:gd name="connsiteX1" fmla="*/ 321176 w 4887563"/>
              <a:gd name="connsiteY1" fmla="*/ 0 h 3824503"/>
              <a:gd name="connsiteX2" fmla="*/ 4684864 w 4887563"/>
              <a:gd name="connsiteY2" fmla="*/ 0 h 3824503"/>
              <a:gd name="connsiteX3" fmla="*/ 4887563 w 4887563"/>
              <a:gd name="connsiteY3" fmla="*/ 202699 h 3824503"/>
              <a:gd name="connsiteX4" fmla="*/ 4887563 w 4887563"/>
              <a:gd name="connsiteY4" fmla="*/ 3621804 h 3824503"/>
              <a:gd name="connsiteX5" fmla="*/ 4684864 w 4887563"/>
              <a:gd name="connsiteY5" fmla="*/ 3824503 h 3824503"/>
              <a:gd name="connsiteX6" fmla="*/ 321176 w 4887563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6387" h="3824503">
                <a:moveTo>
                  <a:pt x="0" y="3824503"/>
                </a:moveTo>
                <a:cubicBezTo>
                  <a:pt x="9319" y="2856886"/>
                  <a:pt x="22019" y="840617"/>
                  <a:pt x="0" y="0"/>
                </a:cubicBezTo>
                <a:lnTo>
                  <a:pt x="4363688" y="0"/>
                </a:lnTo>
                <a:cubicBezTo>
                  <a:pt x="4475636" y="0"/>
                  <a:pt x="4566387" y="90751"/>
                  <a:pt x="4566387" y="202699"/>
                </a:cubicBezTo>
                <a:lnTo>
                  <a:pt x="4566387" y="3621804"/>
                </a:lnTo>
                <a:cubicBezTo>
                  <a:pt x="4566387" y="3733752"/>
                  <a:pt x="4475636" y="3824503"/>
                  <a:pt x="4363688" y="3824503"/>
                </a:cubicBezTo>
                <a:lnTo>
                  <a:pt x="0" y="38245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72B2A3-5F3E-6292-1686-011D9B03CA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197" y="1724514"/>
            <a:ext cx="3481304" cy="4723851"/>
          </a:xfrm>
          <a:prstGeom prst="rect">
            <a:avLst/>
          </a:prstGeom>
        </p:spPr>
      </p:pic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F099D4E7-54A5-7353-200B-39886B52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5304209" cy="71532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403B4D"/>
                </a:solidFill>
                <a:latin typeface="Cera Pro Medium" pitchFamily="2" charset="0"/>
              </a:rPr>
              <a:t>ОСНОВНЫЕ НАПРАВЛЕНИЯ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7F9B0BB3-1B79-E098-80C2-2EE5322D53B1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3A15A889-2764-F4B1-4D02-A2909A79591C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81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05452-4018-05DB-6091-635797049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DA5033-0CFB-BD15-971F-3B3E0C2A9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89839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68631DD-ADB4-053B-4F58-9B139A2FA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901" y="1174045"/>
            <a:ext cx="4559300" cy="4425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FD6E949-2124-3504-05E2-EC0C38668F9E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0F3BF6-C92A-9D5C-1601-E017DB427A0A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chemeClr val="bg1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B3C1BEE-1DD8-4A66-A2A0-0BC066E8DAD2}"/>
              </a:ext>
            </a:extLst>
          </p:cNvPr>
          <p:cNvSpPr txBox="1">
            <a:spLocks/>
          </p:cNvSpPr>
          <p:nvPr/>
        </p:nvSpPr>
        <p:spPr>
          <a:xfrm>
            <a:off x="872681" y="988771"/>
            <a:ext cx="2679542" cy="715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Cera Pro Medium" pitchFamily="2" charset="0"/>
              </a:rPr>
              <a:t>ORAL CARE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55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65B03-2B48-7906-767C-8C61E94E9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1292296-5BCF-EEF0-E0E5-CCDCA4F16774}"/>
              </a:ext>
            </a:extLst>
          </p:cNvPr>
          <p:cNvSpPr/>
          <p:nvPr/>
        </p:nvSpPr>
        <p:spPr>
          <a:xfrm>
            <a:off x="6578600" y="3105334"/>
            <a:ext cx="4616685" cy="2521744"/>
          </a:xfrm>
          <a:prstGeom prst="roundRect">
            <a:avLst>
              <a:gd name="adj" fmla="val 83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BE0F741-CB89-070C-1236-6D78B541D3E1}"/>
              </a:ext>
            </a:extLst>
          </p:cNvPr>
          <p:cNvSpPr/>
          <p:nvPr/>
        </p:nvSpPr>
        <p:spPr>
          <a:xfrm>
            <a:off x="8944233" y="3253810"/>
            <a:ext cx="1804632" cy="425252"/>
          </a:xfrm>
          <a:prstGeom prst="roundRect">
            <a:avLst>
              <a:gd name="adj" fmla="val 16648"/>
            </a:avLst>
          </a:prstGeom>
          <a:solidFill>
            <a:srgbClr val="403B4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7CFB96-CB0D-86A4-9EE7-EDF3D3ABF315}"/>
              </a:ext>
            </a:extLst>
          </p:cNvPr>
          <p:cNvSpPr/>
          <p:nvPr/>
        </p:nvSpPr>
        <p:spPr>
          <a:xfrm>
            <a:off x="996715" y="3105334"/>
            <a:ext cx="4616685" cy="2521744"/>
          </a:xfrm>
          <a:prstGeom prst="roundRect">
            <a:avLst>
              <a:gd name="adj" fmla="val 83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4ABDC3B-F925-1BA7-3714-E901B12D6E0D}"/>
              </a:ext>
            </a:extLst>
          </p:cNvPr>
          <p:cNvSpPr/>
          <p:nvPr/>
        </p:nvSpPr>
        <p:spPr>
          <a:xfrm>
            <a:off x="1203333" y="3253810"/>
            <a:ext cx="2771508" cy="425252"/>
          </a:xfrm>
          <a:prstGeom prst="roundRect">
            <a:avLst>
              <a:gd name="adj" fmla="val 16648"/>
            </a:avLst>
          </a:prstGeom>
          <a:solidFill>
            <a:srgbClr val="403B4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1EB9B-9BA8-CE62-B040-73229BD0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26FA59-4F9D-F1F0-16F3-31E7446CF9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E0D73A6F-51D8-B2B7-10ED-31F56E0FC851}"/>
              </a:ext>
            </a:extLst>
          </p:cNvPr>
          <p:cNvSpPr txBox="1">
            <a:spLocks/>
          </p:cNvSpPr>
          <p:nvPr/>
        </p:nvSpPr>
        <p:spPr>
          <a:xfrm>
            <a:off x="872680" y="1950720"/>
            <a:ext cx="10434227" cy="3676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2CAB2E9B-30CF-876B-4AA2-1BC435D14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715" y="3330220"/>
            <a:ext cx="3136746" cy="2724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dirty="0">
                <a:solidFill>
                  <a:schemeClr val="bg1"/>
                </a:solidFill>
                <a:latin typeface="Cera Pro" panose="00000500000000000000" pitchFamily="2" charset="0"/>
              </a:rPr>
              <a:t>РЕКОМБИНАНТНЫЙ</a:t>
            </a: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Cera Pro" panose="00000500000000000000" pitchFamily="2" charset="0"/>
              </a:rPr>
              <a:t>АНГТОГЕНИН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BAF697-9FC3-11BB-D925-A66F38E3BB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803" y="348610"/>
            <a:ext cx="5762978" cy="5762978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00D232A6-BC11-E062-B0C8-F76E02F5656A}"/>
              </a:ext>
            </a:extLst>
          </p:cNvPr>
          <p:cNvSpPr txBox="1">
            <a:spLocks/>
          </p:cNvSpPr>
          <p:nvPr/>
        </p:nvSpPr>
        <p:spPr>
          <a:xfrm>
            <a:off x="8472196" y="3330220"/>
            <a:ext cx="2723089" cy="272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200" dirty="0">
                <a:solidFill>
                  <a:schemeClr val="bg1"/>
                </a:solidFill>
                <a:latin typeface="Cera Pro" panose="00000500000000000000" pitchFamily="2" charset="0"/>
              </a:rPr>
              <a:t>ЛАКТОФЕРРИН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6B0ED7C9-712E-1D5D-8DFA-8D5E9C1105B3}"/>
              </a:ext>
            </a:extLst>
          </p:cNvPr>
          <p:cNvSpPr txBox="1">
            <a:spLocks/>
          </p:cNvSpPr>
          <p:nvPr/>
        </p:nvSpPr>
        <p:spPr>
          <a:xfrm>
            <a:off x="1352118" y="4034650"/>
            <a:ext cx="3473881" cy="1451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B30F8279-9BB3-11FB-386B-324006082899}"/>
              </a:ext>
            </a:extLst>
          </p:cNvPr>
          <p:cNvSpPr txBox="1">
            <a:spLocks/>
          </p:cNvSpPr>
          <p:nvPr/>
        </p:nvSpPr>
        <p:spPr>
          <a:xfrm>
            <a:off x="8494345" y="4034650"/>
            <a:ext cx="2453055" cy="1451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65739F3-C415-5DB2-3F11-0358E203FD22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DCD8C4D-8F59-CDEE-D618-6FA3F88F95C1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41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FF25-4FE3-4B30-89FF-D110D6FA8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0CA445-B656-8294-5F41-9D4F1CC635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F6EE4A-FBED-19E1-3F40-73E6769B90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641" y="279400"/>
            <a:ext cx="6029134" cy="6299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C586084-6ECC-0DE5-8B5A-736457775E28}"/>
              </a:ext>
            </a:extLst>
          </p:cNvPr>
          <p:cNvSpPr/>
          <p:nvPr/>
        </p:nvSpPr>
        <p:spPr>
          <a:xfrm>
            <a:off x="6410647" y="5120128"/>
            <a:ext cx="5091551" cy="1111339"/>
          </a:xfrm>
          <a:prstGeom prst="roundRect">
            <a:avLst>
              <a:gd name="adj" fmla="val 88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9201C257-AF55-F4FE-25E5-3B7EF3710074}"/>
              </a:ext>
            </a:extLst>
          </p:cNvPr>
          <p:cNvSpPr txBox="1">
            <a:spLocks/>
          </p:cNvSpPr>
          <p:nvPr/>
        </p:nvSpPr>
        <p:spPr>
          <a:xfrm>
            <a:off x="6610186" y="5400059"/>
            <a:ext cx="3153292" cy="722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CCDB5CE7-1EAB-D620-E982-06CBF99A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A52C0C7F-1A79-0E59-7F24-476878F2F87A}"/>
              </a:ext>
            </a:extLst>
          </p:cNvPr>
          <p:cNvSpPr txBox="1">
            <a:spLocks/>
          </p:cNvSpPr>
          <p:nvPr/>
        </p:nvSpPr>
        <p:spPr>
          <a:xfrm>
            <a:off x="872681" y="1950720"/>
            <a:ext cx="4498105" cy="344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AF60CF4-8885-E903-ADBF-C6947233FE5B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68F518B-E0A7-4EF6-198A-20B317157B44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47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27DCE9-F9C7-9BAC-3238-69F41CEBC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F242DE-F814-4C5A-6F1D-F81842C03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1600" y="0"/>
            <a:ext cx="6161088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CB42E4A-846A-B6D5-04FA-6376D8325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901" y="1174045"/>
            <a:ext cx="4559300" cy="4425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7470689-F69D-6E42-4569-C5BAF9A45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3673919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19EBEF2-0C72-2D9F-3A46-D96DC813A267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9E2DF14-BE4B-2A2C-9B8F-12CCB93CEDA2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59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5F19B-11BA-4331-BD93-0D8423825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E7BEA1F-6136-92A6-BC74-B0CECA8BFBBE}"/>
              </a:ext>
            </a:extLst>
          </p:cNvPr>
          <p:cNvSpPr/>
          <p:nvPr/>
        </p:nvSpPr>
        <p:spPr>
          <a:xfrm>
            <a:off x="349955" y="1866938"/>
            <a:ext cx="8139289" cy="4714484"/>
          </a:xfrm>
          <a:prstGeom prst="roundRect">
            <a:avLst>
              <a:gd name="adj" fmla="val 47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389FC-5F77-C4FF-7279-4E304B26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C6D3A5-59D7-1F6C-2F1E-AEBC4E14F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80" y="2404532"/>
            <a:ext cx="6815053" cy="3222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CE1201-6675-11E7-68C5-9BBED8DF4C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4EE0FD9D-3609-217D-7AB6-86A1E066D83A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DD664A4-76C8-D1D5-073E-96F2F76E73D5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0D01C87-B43E-338D-FC72-DC8B3BBF7F53}"/>
              </a:ext>
            </a:extLst>
          </p:cNvPr>
          <p:cNvSpPr/>
          <p:nvPr/>
        </p:nvSpPr>
        <p:spPr>
          <a:xfrm>
            <a:off x="8603312" y="461264"/>
            <a:ext cx="3226318" cy="6120158"/>
          </a:xfrm>
          <a:prstGeom prst="roundRect">
            <a:avLst>
              <a:gd name="adj" fmla="val 47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58C9D8A3-7D9D-C3DA-DE3F-9488CA122EAF}"/>
              </a:ext>
            </a:extLst>
          </p:cNvPr>
          <p:cNvSpPr txBox="1">
            <a:spLocks/>
          </p:cNvSpPr>
          <p:nvPr/>
        </p:nvSpPr>
        <p:spPr>
          <a:xfrm>
            <a:off x="8868861" y="4467627"/>
            <a:ext cx="2695221" cy="1929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E15D15-B960-0416-3B6C-273C8AAE9C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821" y="806999"/>
            <a:ext cx="2527528" cy="319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23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68D17A-F4A1-FA91-ECA9-B2F98C605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71E101-65D2-943E-DDB9-CD333B3FAD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CC98C2B-C430-CA82-0DCE-9BECCD35F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901" y="1174045"/>
            <a:ext cx="4559300" cy="4425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3026A6E-5BD7-0CB9-14FC-5C78D279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3673919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182B6B0-DDC2-E417-4428-518A5BCDEDFC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EC2781-D4B7-91AC-4250-9CC6DA1DA4EF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55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72F19D-25EC-DB2C-CA50-D9EC7D728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6E9942-871B-3C9B-4850-055A821C7C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12192001" cy="68806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9A5A6-6A83-04DB-6BAE-54D8FA139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4C1C5C-6DAE-352B-7F12-B2DCD2B553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069CA28-2243-76FA-527D-D2286331B60D}"/>
              </a:ext>
            </a:extLst>
          </p:cNvPr>
          <p:cNvSpPr/>
          <p:nvPr/>
        </p:nvSpPr>
        <p:spPr>
          <a:xfrm>
            <a:off x="-12413" y="1704099"/>
            <a:ext cx="6108413" cy="3908285"/>
          </a:xfrm>
          <a:custGeom>
            <a:avLst/>
            <a:gdLst>
              <a:gd name="connsiteX0" fmla="*/ 0 w 4769086"/>
              <a:gd name="connsiteY0" fmla="*/ 202699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8" fmla="*/ 0 w 4769086"/>
              <a:gd name="connsiteY8" fmla="*/ 202699 h 3824503"/>
              <a:gd name="connsiteX0" fmla="*/ 0 w 4769086"/>
              <a:gd name="connsiteY0" fmla="*/ 3621804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0" fmla="*/ 545460 w 5111847"/>
              <a:gd name="connsiteY0" fmla="*/ 3824503 h 3824503"/>
              <a:gd name="connsiteX1" fmla="*/ 545460 w 5111847"/>
              <a:gd name="connsiteY1" fmla="*/ 0 h 3824503"/>
              <a:gd name="connsiteX2" fmla="*/ 4909148 w 5111847"/>
              <a:gd name="connsiteY2" fmla="*/ 0 h 3824503"/>
              <a:gd name="connsiteX3" fmla="*/ 5111847 w 5111847"/>
              <a:gd name="connsiteY3" fmla="*/ 202699 h 3824503"/>
              <a:gd name="connsiteX4" fmla="*/ 5111847 w 5111847"/>
              <a:gd name="connsiteY4" fmla="*/ 3621804 h 3824503"/>
              <a:gd name="connsiteX5" fmla="*/ 4909148 w 5111847"/>
              <a:gd name="connsiteY5" fmla="*/ 3824503 h 3824503"/>
              <a:gd name="connsiteX6" fmla="*/ 545460 w 5111847"/>
              <a:gd name="connsiteY6" fmla="*/ 3824503 h 3824503"/>
              <a:gd name="connsiteX0" fmla="*/ 321176 w 4887563"/>
              <a:gd name="connsiteY0" fmla="*/ 3824503 h 3824503"/>
              <a:gd name="connsiteX1" fmla="*/ 321176 w 4887563"/>
              <a:gd name="connsiteY1" fmla="*/ 0 h 3824503"/>
              <a:gd name="connsiteX2" fmla="*/ 4684864 w 4887563"/>
              <a:gd name="connsiteY2" fmla="*/ 0 h 3824503"/>
              <a:gd name="connsiteX3" fmla="*/ 4887563 w 4887563"/>
              <a:gd name="connsiteY3" fmla="*/ 202699 h 3824503"/>
              <a:gd name="connsiteX4" fmla="*/ 4887563 w 4887563"/>
              <a:gd name="connsiteY4" fmla="*/ 3621804 h 3824503"/>
              <a:gd name="connsiteX5" fmla="*/ 4684864 w 4887563"/>
              <a:gd name="connsiteY5" fmla="*/ 3824503 h 3824503"/>
              <a:gd name="connsiteX6" fmla="*/ 321176 w 4887563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6387" h="3824503">
                <a:moveTo>
                  <a:pt x="0" y="3824503"/>
                </a:moveTo>
                <a:cubicBezTo>
                  <a:pt x="9319" y="2856886"/>
                  <a:pt x="22019" y="840617"/>
                  <a:pt x="0" y="0"/>
                </a:cubicBezTo>
                <a:lnTo>
                  <a:pt x="4363688" y="0"/>
                </a:lnTo>
                <a:cubicBezTo>
                  <a:pt x="4475636" y="0"/>
                  <a:pt x="4566387" y="90751"/>
                  <a:pt x="4566387" y="202699"/>
                </a:cubicBezTo>
                <a:lnTo>
                  <a:pt x="4566387" y="3621804"/>
                </a:lnTo>
                <a:cubicBezTo>
                  <a:pt x="4566387" y="3733752"/>
                  <a:pt x="4475636" y="3824503"/>
                  <a:pt x="4363688" y="3824503"/>
                </a:cubicBezTo>
                <a:lnTo>
                  <a:pt x="0" y="38245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F18564F-5B13-43FA-1A5C-AC2749B5DC9E}"/>
              </a:ext>
            </a:extLst>
          </p:cNvPr>
          <p:cNvSpPr txBox="1">
            <a:spLocks/>
          </p:cNvSpPr>
          <p:nvPr/>
        </p:nvSpPr>
        <p:spPr>
          <a:xfrm>
            <a:off x="872681" y="1950720"/>
            <a:ext cx="6785420" cy="344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A489EC77-912E-6B06-0DE8-99B839B03B80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BB54DC6-92FC-BF5E-3F50-4E836BD8C1AB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72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9311A-1042-8B17-75B9-070C8F1FE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8CCC50-19AE-044C-C88D-F31F2637DE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5300" y="-1"/>
            <a:ext cx="7886700" cy="6858000"/>
          </a:xfrm>
          <a:prstGeom prst="rect">
            <a:avLst/>
          </a:prstGeom>
        </p:spPr>
      </p:pic>
      <p:sp>
        <p:nvSpPr>
          <p:cNvPr id="7" name="Прямоугольник: скругленные углы 3">
            <a:extLst>
              <a:ext uri="{FF2B5EF4-FFF2-40B4-BE49-F238E27FC236}">
                <a16:creationId xmlns:a16="http://schemas.microsoft.com/office/drawing/2014/main" id="{5EAB7481-7A52-CD05-2403-82004F85CBEA}"/>
              </a:ext>
            </a:extLst>
          </p:cNvPr>
          <p:cNvSpPr/>
          <p:nvPr/>
        </p:nvSpPr>
        <p:spPr>
          <a:xfrm>
            <a:off x="0" y="0"/>
            <a:ext cx="5918200" cy="6857999"/>
          </a:xfrm>
          <a:custGeom>
            <a:avLst/>
            <a:gdLst>
              <a:gd name="connsiteX0" fmla="*/ 0 w 4769086"/>
              <a:gd name="connsiteY0" fmla="*/ 202699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8" fmla="*/ 0 w 4769086"/>
              <a:gd name="connsiteY8" fmla="*/ 202699 h 3824503"/>
              <a:gd name="connsiteX0" fmla="*/ 0 w 4769086"/>
              <a:gd name="connsiteY0" fmla="*/ 3621804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0" fmla="*/ 545460 w 5111847"/>
              <a:gd name="connsiteY0" fmla="*/ 3824503 h 3824503"/>
              <a:gd name="connsiteX1" fmla="*/ 545460 w 5111847"/>
              <a:gd name="connsiteY1" fmla="*/ 0 h 3824503"/>
              <a:gd name="connsiteX2" fmla="*/ 4909148 w 5111847"/>
              <a:gd name="connsiteY2" fmla="*/ 0 h 3824503"/>
              <a:gd name="connsiteX3" fmla="*/ 5111847 w 5111847"/>
              <a:gd name="connsiteY3" fmla="*/ 202699 h 3824503"/>
              <a:gd name="connsiteX4" fmla="*/ 5111847 w 5111847"/>
              <a:gd name="connsiteY4" fmla="*/ 3621804 h 3824503"/>
              <a:gd name="connsiteX5" fmla="*/ 4909148 w 5111847"/>
              <a:gd name="connsiteY5" fmla="*/ 3824503 h 3824503"/>
              <a:gd name="connsiteX6" fmla="*/ 545460 w 5111847"/>
              <a:gd name="connsiteY6" fmla="*/ 3824503 h 3824503"/>
              <a:gd name="connsiteX0" fmla="*/ 321176 w 4887563"/>
              <a:gd name="connsiteY0" fmla="*/ 3824503 h 3824503"/>
              <a:gd name="connsiteX1" fmla="*/ 321176 w 4887563"/>
              <a:gd name="connsiteY1" fmla="*/ 0 h 3824503"/>
              <a:gd name="connsiteX2" fmla="*/ 4684864 w 4887563"/>
              <a:gd name="connsiteY2" fmla="*/ 0 h 3824503"/>
              <a:gd name="connsiteX3" fmla="*/ 4887563 w 4887563"/>
              <a:gd name="connsiteY3" fmla="*/ 202699 h 3824503"/>
              <a:gd name="connsiteX4" fmla="*/ 4887563 w 4887563"/>
              <a:gd name="connsiteY4" fmla="*/ 3621804 h 3824503"/>
              <a:gd name="connsiteX5" fmla="*/ 4684864 w 4887563"/>
              <a:gd name="connsiteY5" fmla="*/ 3824503 h 3824503"/>
              <a:gd name="connsiteX6" fmla="*/ 321176 w 4887563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6387" h="3824503">
                <a:moveTo>
                  <a:pt x="0" y="3824503"/>
                </a:moveTo>
                <a:cubicBezTo>
                  <a:pt x="9319" y="2856886"/>
                  <a:pt x="22019" y="840617"/>
                  <a:pt x="0" y="0"/>
                </a:cubicBezTo>
                <a:lnTo>
                  <a:pt x="4363688" y="0"/>
                </a:lnTo>
                <a:cubicBezTo>
                  <a:pt x="4475636" y="0"/>
                  <a:pt x="4566387" y="90751"/>
                  <a:pt x="4566387" y="202699"/>
                </a:cubicBezTo>
                <a:lnTo>
                  <a:pt x="4566387" y="3621804"/>
                </a:lnTo>
                <a:cubicBezTo>
                  <a:pt x="4566387" y="3733752"/>
                  <a:pt x="4475636" y="3824503"/>
                  <a:pt x="4363688" y="3824503"/>
                </a:cubicBezTo>
                <a:lnTo>
                  <a:pt x="0" y="38245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02D070C-6142-485B-4BDB-85F9F10F0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DDF82C5-9C5B-2BF5-567C-74B070C29776}"/>
              </a:ext>
            </a:extLst>
          </p:cNvPr>
          <p:cNvSpPr txBox="1">
            <a:spLocks/>
          </p:cNvSpPr>
          <p:nvPr/>
        </p:nvSpPr>
        <p:spPr>
          <a:xfrm>
            <a:off x="872681" y="1950720"/>
            <a:ext cx="4498105" cy="344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AF95794-BE1B-7658-3269-0077F820CEF7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71A143E9-54D8-3825-6F78-F35866819471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89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57DA65-5C2A-B844-379D-C9C673B1C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D5F03-E467-F702-C893-7A31E9DC0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052619-BF3C-E4E4-2AE9-4182E29DE5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D497BB36-8D42-6076-FCF9-9E3716576E99}"/>
              </a:ext>
            </a:extLst>
          </p:cNvPr>
          <p:cNvSpPr txBox="1">
            <a:spLocks/>
          </p:cNvSpPr>
          <p:nvPr/>
        </p:nvSpPr>
        <p:spPr>
          <a:xfrm>
            <a:off x="872681" y="1950720"/>
            <a:ext cx="4498105" cy="344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FFA6E31-91AC-81ED-E23D-72C196C4DABF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314515D-ECED-1901-C02E-EBBC01A3FADA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7E2421-4B5C-BD4B-BE48-69269F8D0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481" y="3334341"/>
            <a:ext cx="5732388" cy="305898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204001-7FD2-26D3-A53C-0DD521F281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481" y="613162"/>
            <a:ext cx="5732388" cy="2583738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D3D2548-A3D2-3604-FA6B-10C3ABD0A187}"/>
              </a:ext>
            </a:extLst>
          </p:cNvPr>
          <p:cNvSpPr/>
          <p:nvPr/>
        </p:nvSpPr>
        <p:spPr>
          <a:xfrm>
            <a:off x="6354922" y="791150"/>
            <a:ext cx="1990292" cy="2162257"/>
          </a:xfrm>
          <a:prstGeom prst="roundRect">
            <a:avLst>
              <a:gd name="adj" fmla="val 88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8A69EEC3-3145-9FDF-2659-2B78403EBBFA}"/>
              </a:ext>
            </a:extLst>
          </p:cNvPr>
          <p:cNvSpPr txBox="1">
            <a:spLocks/>
          </p:cNvSpPr>
          <p:nvPr/>
        </p:nvSpPr>
        <p:spPr>
          <a:xfrm>
            <a:off x="6611007" y="1103383"/>
            <a:ext cx="1569506" cy="157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9C6E5AE-C888-FF65-D15F-9DF5E25A4CF3}"/>
              </a:ext>
            </a:extLst>
          </p:cNvPr>
          <p:cNvSpPr/>
          <p:nvPr/>
        </p:nvSpPr>
        <p:spPr>
          <a:xfrm>
            <a:off x="6400614" y="5591503"/>
            <a:ext cx="2365014" cy="653335"/>
          </a:xfrm>
          <a:prstGeom prst="roundRect">
            <a:avLst>
              <a:gd name="adj" fmla="val 20156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3F25BDC3-1B7C-288D-D991-C24B360AB656}"/>
              </a:ext>
            </a:extLst>
          </p:cNvPr>
          <p:cNvSpPr txBox="1">
            <a:spLocks/>
          </p:cNvSpPr>
          <p:nvPr/>
        </p:nvSpPr>
        <p:spPr>
          <a:xfrm>
            <a:off x="6611007" y="5766507"/>
            <a:ext cx="1569506" cy="300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68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928F8-ED46-D0CA-30EC-98BBA81AE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FE59C0-D49E-7BF9-884E-F538080570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530" y="484694"/>
            <a:ext cx="1672715" cy="21144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69C083-48D4-B5FD-3981-DEFE4BD0A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500" y="484695"/>
            <a:ext cx="4658315" cy="58886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D51D10-AE60-0048-1670-A21A667283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CEE5B053-C402-E99D-3EDF-07809015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C5EAA25D-C777-B3AA-2876-24F3D2647F5B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109641D4-E2B8-B9DC-77E9-EB809C37D80A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  <p:sp>
        <p:nvSpPr>
          <p:cNvPr id="38" name="Объект 2">
            <a:extLst>
              <a:ext uri="{FF2B5EF4-FFF2-40B4-BE49-F238E27FC236}">
                <a16:creationId xmlns:a16="http://schemas.microsoft.com/office/drawing/2014/main" id="{CC4AB885-EB60-4951-C183-6DCC221CFE3E}"/>
              </a:ext>
            </a:extLst>
          </p:cNvPr>
          <p:cNvSpPr txBox="1">
            <a:spLocks/>
          </p:cNvSpPr>
          <p:nvPr/>
        </p:nvSpPr>
        <p:spPr>
          <a:xfrm>
            <a:off x="872681" y="1950720"/>
            <a:ext cx="4498105" cy="344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D18136-2C8B-AA99-3542-0A07713D40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530" y="2730914"/>
            <a:ext cx="1672715" cy="1747644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A3BBE60F-A718-D855-E2E9-B1FA847CA9B3}"/>
              </a:ext>
            </a:extLst>
          </p:cNvPr>
          <p:cNvSpPr/>
          <p:nvPr/>
        </p:nvSpPr>
        <p:spPr>
          <a:xfrm>
            <a:off x="5795804" y="767122"/>
            <a:ext cx="4044882" cy="2172021"/>
          </a:xfrm>
          <a:prstGeom prst="roundRect">
            <a:avLst>
              <a:gd name="adj" fmla="val 88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A44B0AA3-7711-4532-6605-9AAA0EE61082}"/>
              </a:ext>
            </a:extLst>
          </p:cNvPr>
          <p:cNvSpPr txBox="1">
            <a:spLocks/>
          </p:cNvSpPr>
          <p:nvPr/>
        </p:nvSpPr>
        <p:spPr>
          <a:xfrm>
            <a:off x="5983286" y="1060328"/>
            <a:ext cx="3526373" cy="153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4A9654-9735-7242-E7D5-562F989DE2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530" y="4610286"/>
            <a:ext cx="1687433" cy="17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35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C52EB5-AE70-F684-4F0F-573528019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240882-FC4F-F917-0D53-8E06229BB3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7593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CCD71FC-6024-ED8E-0199-0D0106E40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901" y="1174045"/>
            <a:ext cx="4559300" cy="4425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C9E5707-3618-2FF0-2C65-781D0331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3673919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7097875-DE5F-663D-F88B-4E1C778EBE35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F385CA9-9BA2-842A-1684-4D9DC0DDF78A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05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006E4-CA7E-6F5A-71B5-5CCDD7F78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1C08F3-EFFE-3F53-DDC9-FA2EC1768A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257" y="315582"/>
            <a:ext cx="5959874" cy="622683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8672F-0508-DDE2-34F5-B59227F68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34D8F2-C0F5-FF5B-34C6-AA84CE37D8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5E157636-56F4-FC52-FC6D-C8BBE5B62777}"/>
              </a:ext>
            </a:extLst>
          </p:cNvPr>
          <p:cNvSpPr txBox="1">
            <a:spLocks/>
          </p:cNvSpPr>
          <p:nvPr/>
        </p:nvSpPr>
        <p:spPr>
          <a:xfrm>
            <a:off x="872680" y="1950720"/>
            <a:ext cx="10434227" cy="3676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59923D0-E853-8107-6C1E-EF4710098092}"/>
              </a:ext>
            </a:extLst>
          </p:cNvPr>
          <p:cNvSpPr/>
          <p:nvPr/>
        </p:nvSpPr>
        <p:spPr>
          <a:xfrm>
            <a:off x="6318771" y="676539"/>
            <a:ext cx="2879662" cy="2044890"/>
          </a:xfrm>
          <a:prstGeom prst="roundRect">
            <a:avLst>
              <a:gd name="adj" fmla="val 88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BDBB559-6E22-7C98-EFB9-99FF6B005E6C}"/>
              </a:ext>
            </a:extLst>
          </p:cNvPr>
          <p:cNvSpPr txBox="1">
            <a:spLocks/>
          </p:cNvSpPr>
          <p:nvPr/>
        </p:nvSpPr>
        <p:spPr>
          <a:xfrm>
            <a:off x="6574856" y="988772"/>
            <a:ext cx="1569506" cy="157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653D261-FE52-AFD3-65F8-E6E2176D1088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C3ADD40-70BD-F5F2-FEE0-1EEDF3D5F50E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42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B4D">
            <a:alpha val="6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0DFFEF-0FD2-6A04-6697-1EE8D706B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3B2517-4FC3-DE0F-8025-E15E8F1138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80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D038A-E807-B816-49AE-FA6485CC5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0C3D3B-7A6B-D21E-E705-9DD6436773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293" y="181018"/>
            <a:ext cx="6217463" cy="64959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5D91B-8146-F3A6-0DFF-CD7247E97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680" y="2404292"/>
            <a:ext cx="4747069" cy="2001520"/>
          </a:xfrm>
        </p:spPr>
        <p:txBody>
          <a:bodyPr anchor="ctr" anchorCtr="0">
            <a:normAutofit/>
          </a:bodyPr>
          <a:lstStyle/>
          <a:p>
            <a:pPr algn="l"/>
            <a:r>
              <a:rPr lang="ru-RU" sz="36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r>
              <a:rPr lang="en-US" sz="3600" dirty="0">
                <a:solidFill>
                  <a:srgbClr val="403B4D"/>
                </a:solidFill>
                <a:latin typeface="Cera Pro Medium" pitchFamily="2" charset="0"/>
              </a:rPr>
              <a:t> </a:t>
            </a:r>
            <a:br>
              <a:rPr lang="en-US" sz="3600" dirty="0">
                <a:solidFill>
                  <a:srgbClr val="403B4D"/>
                </a:solidFill>
                <a:latin typeface="Cera Pro Medium" pitchFamily="2" charset="0"/>
              </a:rPr>
            </a:br>
            <a:r>
              <a:rPr lang="en-US" sz="3600" dirty="0">
                <a:solidFill>
                  <a:srgbClr val="403B4D"/>
                </a:solidFill>
                <a:latin typeface="Cera Pro Medium" pitchFamily="2" charset="0"/>
              </a:rPr>
              <a:t>COSMECEUTICALS</a:t>
            </a:r>
            <a:endParaRPr lang="ru-RU" sz="3600" dirty="0">
              <a:solidFill>
                <a:srgbClr val="403B4D"/>
              </a:solidFill>
              <a:latin typeface="Cera Pro Medium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79BEC5-E5D0-C612-783D-BA107D0C2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1" y="4517572"/>
            <a:ext cx="3444240" cy="670560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403B4D"/>
                </a:solidFill>
              </a:rPr>
              <a:t>Подзаголовок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54F610-8088-0365-6F80-E282666C21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71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F2136-8ADD-A8BE-4D7F-5CC1ACB62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5219FF-3FE3-D89A-711D-A0A003ADE3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8615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D4080-59DE-63BB-D635-09CBC0F27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899" y="988771"/>
            <a:ext cx="4568381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D976E4-B27F-B71A-04E6-C9F1BD5F6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900" y="1950720"/>
            <a:ext cx="5041899" cy="922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982B8E-77BD-42B5-35DB-5FA8598E77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B2864E7C-8CFD-A4DC-663D-B34A975E9EFB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8B13624-977C-BBC4-4FF0-B18CC9155EDE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chemeClr val="bg1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DE343-B771-A369-10D1-84F122CF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B849F-46A7-C283-A0CB-A0040246E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369072-2D3C-FFA0-C795-20EBF327D7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D81CB94-907D-875D-C608-91038ED49C36}"/>
              </a:ext>
            </a:extLst>
          </p:cNvPr>
          <p:cNvSpPr/>
          <p:nvPr/>
        </p:nvSpPr>
        <p:spPr>
          <a:xfrm>
            <a:off x="-12413" y="1704099"/>
            <a:ext cx="6908513" cy="3908285"/>
          </a:xfrm>
          <a:custGeom>
            <a:avLst/>
            <a:gdLst>
              <a:gd name="connsiteX0" fmla="*/ 0 w 4769086"/>
              <a:gd name="connsiteY0" fmla="*/ 202699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8" fmla="*/ 0 w 4769086"/>
              <a:gd name="connsiteY8" fmla="*/ 202699 h 3824503"/>
              <a:gd name="connsiteX0" fmla="*/ 0 w 4769086"/>
              <a:gd name="connsiteY0" fmla="*/ 3621804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0" fmla="*/ 545460 w 5111847"/>
              <a:gd name="connsiteY0" fmla="*/ 3824503 h 3824503"/>
              <a:gd name="connsiteX1" fmla="*/ 545460 w 5111847"/>
              <a:gd name="connsiteY1" fmla="*/ 0 h 3824503"/>
              <a:gd name="connsiteX2" fmla="*/ 4909148 w 5111847"/>
              <a:gd name="connsiteY2" fmla="*/ 0 h 3824503"/>
              <a:gd name="connsiteX3" fmla="*/ 5111847 w 5111847"/>
              <a:gd name="connsiteY3" fmla="*/ 202699 h 3824503"/>
              <a:gd name="connsiteX4" fmla="*/ 5111847 w 5111847"/>
              <a:gd name="connsiteY4" fmla="*/ 3621804 h 3824503"/>
              <a:gd name="connsiteX5" fmla="*/ 4909148 w 5111847"/>
              <a:gd name="connsiteY5" fmla="*/ 3824503 h 3824503"/>
              <a:gd name="connsiteX6" fmla="*/ 545460 w 5111847"/>
              <a:gd name="connsiteY6" fmla="*/ 3824503 h 3824503"/>
              <a:gd name="connsiteX0" fmla="*/ 321176 w 4887563"/>
              <a:gd name="connsiteY0" fmla="*/ 3824503 h 3824503"/>
              <a:gd name="connsiteX1" fmla="*/ 321176 w 4887563"/>
              <a:gd name="connsiteY1" fmla="*/ 0 h 3824503"/>
              <a:gd name="connsiteX2" fmla="*/ 4684864 w 4887563"/>
              <a:gd name="connsiteY2" fmla="*/ 0 h 3824503"/>
              <a:gd name="connsiteX3" fmla="*/ 4887563 w 4887563"/>
              <a:gd name="connsiteY3" fmla="*/ 202699 h 3824503"/>
              <a:gd name="connsiteX4" fmla="*/ 4887563 w 4887563"/>
              <a:gd name="connsiteY4" fmla="*/ 3621804 h 3824503"/>
              <a:gd name="connsiteX5" fmla="*/ 4684864 w 4887563"/>
              <a:gd name="connsiteY5" fmla="*/ 3824503 h 3824503"/>
              <a:gd name="connsiteX6" fmla="*/ 321176 w 4887563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6387" h="3824503">
                <a:moveTo>
                  <a:pt x="0" y="3824503"/>
                </a:moveTo>
                <a:cubicBezTo>
                  <a:pt x="9319" y="2856886"/>
                  <a:pt x="22019" y="840617"/>
                  <a:pt x="0" y="0"/>
                </a:cubicBezTo>
                <a:lnTo>
                  <a:pt x="4363688" y="0"/>
                </a:lnTo>
                <a:cubicBezTo>
                  <a:pt x="4475636" y="0"/>
                  <a:pt x="4566387" y="90751"/>
                  <a:pt x="4566387" y="202699"/>
                </a:cubicBezTo>
                <a:lnTo>
                  <a:pt x="4566387" y="3621804"/>
                </a:lnTo>
                <a:cubicBezTo>
                  <a:pt x="4566387" y="3733752"/>
                  <a:pt x="4475636" y="3824503"/>
                  <a:pt x="4363688" y="3824503"/>
                </a:cubicBezTo>
                <a:lnTo>
                  <a:pt x="0" y="38245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6914A95-9EB0-80DA-93B0-A4FABB126D94}"/>
              </a:ext>
            </a:extLst>
          </p:cNvPr>
          <p:cNvSpPr txBox="1">
            <a:spLocks/>
          </p:cNvSpPr>
          <p:nvPr/>
        </p:nvSpPr>
        <p:spPr>
          <a:xfrm>
            <a:off x="872681" y="1950720"/>
            <a:ext cx="6785420" cy="344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09E67E4-069E-FAF2-9E4D-3FD71D800841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8607903-F38A-8425-8B08-FF0FBC4CB307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74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81965-29F2-CDB8-63C6-B50301B74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4549D6-4DF6-F68F-A6A5-32435D7837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891" y="196108"/>
            <a:ext cx="5140653" cy="64983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C7414-D27B-452B-41F2-D8203544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CD9B1A-1BCD-D104-BD01-4CF8A73C7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81" y="1950720"/>
            <a:ext cx="4473042" cy="922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EB51D4-CE1B-BA23-B4E8-A4FBD80351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AB1B2C9-ECB1-1336-5C81-E33AD7B11C5E}"/>
              </a:ext>
            </a:extLst>
          </p:cNvPr>
          <p:cNvSpPr/>
          <p:nvPr/>
        </p:nvSpPr>
        <p:spPr>
          <a:xfrm>
            <a:off x="996715" y="2996227"/>
            <a:ext cx="4727811" cy="715328"/>
          </a:xfrm>
          <a:prstGeom prst="roundRect">
            <a:avLst>
              <a:gd name="adj" fmla="val 23054"/>
            </a:avLst>
          </a:prstGeom>
          <a:solidFill>
            <a:srgbClr val="F3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6B637C7-255F-D059-C1B9-BEACA84B1590}"/>
              </a:ext>
            </a:extLst>
          </p:cNvPr>
          <p:cNvSpPr/>
          <p:nvPr/>
        </p:nvSpPr>
        <p:spPr>
          <a:xfrm>
            <a:off x="996714" y="3782461"/>
            <a:ext cx="4727811" cy="715328"/>
          </a:xfrm>
          <a:prstGeom prst="roundRect">
            <a:avLst>
              <a:gd name="adj" fmla="val 23054"/>
            </a:avLst>
          </a:prstGeom>
          <a:solidFill>
            <a:srgbClr val="F3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4373C4F-A02A-CDA8-0540-7745A1045143}"/>
              </a:ext>
            </a:extLst>
          </p:cNvPr>
          <p:cNvSpPr/>
          <p:nvPr/>
        </p:nvSpPr>
        <p:spPr>
          <a:xfrm>
            <a:off x="996714" y="4568695"/>
            <a:ext cx="4727811" cy="715328"/>
          </a:xfrm>
          <a:prstGeom prst="roundRect">
            <a:avLst>
              <a:gd name="adj" fmla="val 23054"/>
            </a:avLst>
          </a:prstGeom>
          <a:solidFill>
            <a:srgbClr val="F3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pic>
        <p:nvPicPr>
          <p:cNvPr id="19" name="Рисунок 18" descr="Флажок со сплошной заливкой">
            <a:extLst>
              <a:ext uri="{FF2B5EF4-FFF2-40B4-BE49-F238E27FC236}">
                <a16:creationId xmlns:a16="http://schemas.microsoft.com/office/drawing/2014/main" id="{FAAC894D-9C3B-10EF-89D8-A8510483A0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8108" y="3227551"/>
            <a:ext cx="252681" cy="252681"/>
          </a:xfrm>
          <a:prstGeom prst="rect">
            <a:avLst/>
          </a:prstGeom>
        </p:spPr>
      </p:pic>
      <p:pic>
        <p:nvPicPr>
          <p:cNvPr id="20" name="Рисунок 19" descr="Флажок со сплошной заливкой">
            <a:extLst>
              <a:ext uri="{FF2B5EF4-FFF2-40B4-BE49-F238E27FC236}">
                <a16:creationId xmlns:a16="http://schemas.microsoft.com/office/drawing/2014/main" id="{5AF91A44-C294-F376-694C-2358F3D6EE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8107" y="4013785"/>
            <a:ext cx="252681" cy="252681"/>
          </a:xfrm>
          <a:prstGeom prst="rect">
            <a:avLst/>
          </a:prstGeom>
        </p:spPr>
      </p:pic>
      <p:pic>
        <p:nvPicPr>
          <p:cNvPr id="24" name="Рисунок 23" descr="Флажок со сплошной заливкой">
            <a:extLst>
              <a:ext uri="{FF2B5EF4-FFF2-40B4-BE49-F238E27FC236}">
                <a16:creationId xmlns:a16="http://schemas.microsoft.com/office/drawing/2014/main" id="{277F6BAB-C5BF-925F-5F6D-0840DC3F0C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8107" y="4800019"/>
            <a:ext cx="252681" cy="252681"/>
          </a:xfrm>
          <a:prstGeom prst="rect">
            <a:avLst/>
          </a:prstGeom>
        </p:spPr>
      </p:pic>
      <p:sp>
        <p:nvSpPr>
          <p:cNvPr id="25" name="Объект 2">
            <a:extLst>
              <a:ext uri="{FF2B5EF4-FFF2-40B4-BE49-F238E27FC236}">
                <a16:creationId xmlns:a16="http://schemas.microsoft.com/office/drawing/2014/main" id="{7627B760-A60D-E6E7-81E6-5EECABB8260A}"/>
              </a:ext>
            </a:extLst>
          </p:cNvPr>
          <p:cNvSpPr txBox="1">
            <a:spLocks/>
          </p:cNvSpPr>
          <p:nvPr/>
        </p:nvSpPr>
        <p:spPr>
          <a:xfrm>
            <a:off x="1897675" y="3191875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4C3C0C39-A508-241E-EEFE-E45E7AF66CFF}"/>
              </a:ext>
            </a:extLst>
          </p:cNvPr>
          <p:cNvSpPr txBox="1">
            <a:spLocks/>
          </p:cNvSpPr>
          <p:nvPr/>
        </p:nvSpPr>
        <p:spPr>
          <a:xfrm>
            <a:off x="1933076" y="3978109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9649D867-7D4E-1132-73FD-31F4D1B66EED}"/>
              </a:ext>
            </a:extLst>
          </p:cNvPr>
          <p:cNvSpPr txBox="1">
            <a:spLocks/>
          </p:cNvSpPr>
          <p:nvPr/>
        </p:nvSpPr>
        <p:spPr>
          <a:xfrm>
            <a:off x="1946308" y="4741384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CC58CD4D-1AE3-B9E0-53B5-234259B76B99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E2570FED-50E1-35CD-BB89-A63D8518FFE7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98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D0A52-A7B2-B6C8-BBFC-4BB2E9A1F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61E7B-51F2-86D3-19D9-4F00D75F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3A4A2D-D81A-E862-1B3D-0930004E61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F20AB765-F275-8814-C10A-867F6E25A225}"/>
              </a:ext>
            </a:extLst>
          </p:cNvPr>
          <p:cNvSpPr txBox="1">
            <a:spLocks/>
          </p:cNvSpPr>
          <p:nvPr/>
        </p:nvSpPr>
        <p:spPr>
          <a:xfrm>
            <a:off x="872680" y="1950720"/>
            <a:ext cx="10434227" cy="3676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0BC494C-A3DC-B993-82A1-3CB0956D0036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6D8165-F236-4674-27E2-4B98483BBA82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00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4AD80-90D2-C63B-6B5F-C340C6AF2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04BEF-A8D3-4964-9E3E-BEB4F0BE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3B6A7A3-DA97-73F6-8840-9116183A1659}"/>
              </a:ext>
            </a:extLst>
          </p:cNvPr>
          <p:cNvSpPr/>
          <p:nvPr/>
        </p:nvSpPr>
        <p:spPr>
          <a:xfrm>
            <a:off x="336331" y="1704098"/>
            <a:ext cx="11519338" cy="5153901"/>
          </a:xfrm>
          <a:custGeom>
            <a:avLst/>
            <a:gdLst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195069 w 11519338"/>
              <a:gd name="connsiteY6" fmla="*/ 5369362 h 5369362"/>
              <a:gd name="connsiteX7" fmla="*/ 0 w 11519338"/>
              <a:gd name="connsiteY7" fmla="*/ 5174293 h 5369362"/>
              <a:gd name="connsiteX8" fmla="*/ 0 w 11519338"/>
              <a:gd name="connsiteY8" fmla="*/ 195069 h 5369362"/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195069 w 11519338"/>
              <a:gd name="connsiteY6" fmla="*/ 5369362 h 5369362"/>
              <a:gd name="connsiteX7" fmla="*/ 0 w 11519338"/>
              <a:gd name="connsiteY7" fmla="*/ 5174293 h 5369362"/>
              <a:gd name="connsiteX8" fmla="*/ 0 w 11519338"/>
              <a:gd name="connsiteY8" fmla="*/ 195069 h 5369362"/>
              <a:gd name="connsiteX0" fmla="*/ 697507 w 12216845"/>
              <a:gd name="connsiteY0" fmla="*/ 195069 h 5606879"/>
              <a:gd name="connsiteX1" fmla="*/ 892576 w 12216845"/>
              <a:gd name="connsiteY1" fmla="*/ 0 h 5606879"/>
              <a:gd name="connsiteX2" fmla="*/ 12021776 w 12216845"/>
              <a:gd name="connsiteY2" fmla="*/ 0 h 5606879"/>
              <a:gd name="connsiteX3" fmla="*/ 12216845 w 12216845"/>
              <a:gd name="connsiteY3" fmla="*/ 195069 h 5606879"/>
              <a:gd name="connsiteX4" fmla="*/ 12216845 w 12216845"/>
              <a:gd name="connsiteY4" fmla="*/ 5174293 h 5606879"/>
              <a:gd name="connsiteX5" fmla="*/ 12021776 w 12216845"/>
              <a:gd name="connsiteY5" fmla="*/ 5369362 h 5606879"/>
              <a:gd name="connsiteX6" fmla="*/ 892576 w 12216845"/>
              <a:gd name="connsiteY6" fmla="*/ 5369362 h 5606879"/>
              <a:gd name="connsiteX7" fmla="*/ 697507 w 12216845"/>
              <a:gd name="connsiteY7" fmla="*/ 5174293 h 5606879"/>
              <a:gd name="connsiteX8" fmla="*/ 697507 w 12216845"/>
              <a:gd name="connsiteY8" fmla="*/ 195069 h 5606879"/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0 w 11519338"/>
              <a:gd name="connsiteY6" fmla="*/ 5174293 h 5369362"/>
              <a:gd name="connsiteX7" fmla="*/ 0 w 11519338"/>
              <a:gd name="connsiteY7" fmla="*/ 195069 h 5369362"/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0 w 11519338"/>
              <a:gd name="connsiteY6" fmla="*/ 5174293 h 5369362"/>
              <a:gd name="connsiteX7" fmla="*/ 0 w 11519338"/>
              <a:gd name="connsiteY7" fmla="*/ 195069 h 5369362"/>
              <a:gd name="connsiteX0" fmla="*/ 0 w 11519338"/>
              <a:gd name="connsiteY0" fmla="*/ 195069 h 5174293"/>
              <a:gd name="connsiteX1" fmla="*/ 195069 w 11519338"/>
              <a:gd name="connsiteY1" fmla="*/ 0 h 5174293"/>
              <a:gd name="connsiteX2" fmla="*/ 11324269 w 11519338"/>
              <a:gd name="connsiteY2" fmla="*/ 0 h 5174293"/>
              <a:gd name="connsiteX3" fmla="*/ 11519338 w 11519338"/>
              <a:gd name="connsiteY3" fmla="*/ 195069 h 5174293"/>
              <a:gd name="connsiteX4" fmla="*/ 11519338 w 11519338"/>
              <a:gd name="connsiteY4" fmla="*/ 5174293 h 5174293"/>
              <a:gd name="connsiteX5" fmla="*/ 0 w 11519338"/>
              <a:gd name="connsiteY5" fmla="*/ 5174293 h 5174293"/>
              <a:gd name="connsiteX6" fmla="*/ 0 w 11519338"/>
              <a:gd name="connsiteY6" fmla="*/ 195069 h 517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9338" h="5174293">
                <a:moveTo>
                  <a:pt x="0" y="195069"/>
                </a:moveTo>
                <a:cubicBezTo>
                  <a:pt x="0" y="87335"/>
                  <a:pt x="87335" y="0"/>
                  <a:pt x="195069" y="0"/>
                </a:cubicBezTo>
                <a:lnTo>
                  <a:pt x="11324269" y="0"/>
                </a:lnTo>
                <a:cubicBezTo>
                  <a:pt x="11432003" y="0"/>
                  <a:pt x="11519338" y="87335"/>
                  <a:pt x="11519338" y="195069"/>
                </a:cubicBezTo>
                <a:lnTo>
                  <a:pt x="11519338" y="5174293"/>
                </a:lnTo>
                <a:lnTo>
                  <a:pt x="0" y="5174293"/>
                </a:lnTo>
                <a:lnTo>
                  <a:pt x="0" y="19506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aseline="-25000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288E66E-C9F4-4635-D706-53654EAF6957}"/>
              </a:ext>
            </a:extLst>
          </p:cNvPr>
          <p:cNvSpPr/>
          <p:nvPr/>
        </p:nvSpPr>
        <p:spPr>
          <a:xfrm>
            <a:off x="996714" y="2211940"/>
            <a:ext cx="10207313" cy="3400339"/>
          </a:xfrm>
          <a:prstGeom prst="roundRect">
            <a:avLst>
              <a:gd name="adj" fmla="val 530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09C4F0-8198-941C-102B-6E21597747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D08F88D-06AC-E6B5-4F04-30B2673A9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443" y="2784119"/>
            <a:ext cx="9348157" cy="24609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D7BEFDE-79B5-8031-09A7-BEFB6717AA34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5518196-0D99-F237-228C-CD4BD7D8E070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8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209EC-8B5A-EB30-0D09-6B8EBE81D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7BEA8-DD30-EF6B-6209-7553240D02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00" y="0"/>
            <a:ext cx="5660811" cy="68733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D2D27-8C8C-735C-41CE-07E63D7E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680" y="988771"/>
            <a:ext cx="5025219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EB49AE-592E-353F-7968-21128165D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100" y="1988820"/>
            <a:ext cx="5546090" cy="922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CB45B4-AAAF-5D89-EBFB-3E854D6D39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ED8E75B0-151A-37F2-1AF1-E886B5B747B8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2B0C991-CC79-B9DA-C485-BA96C7162073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chemeClr val="bg1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2B2969-8D1F-0428-02E1-D6B401BE73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491" y="5350932"/>
            <a:ext cx="3299768" cy="106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02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84145-646B-4430-94D1-FB6926838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51CB4D-9A60-9FEF-A64E-FD64C470A7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600" y="277653"/>
            <a:ext cx="4985886" cy="63026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F3D7C-92E9-4750-9EF2-FE1614C84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FAD437-4489-25E0-A115-3909B4F91F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79C4CDB6-0CC4-0371-B451-0E1D08F1CD72}"/>
              </a:ext>
            </a:extLst>
          </p:cNvPr>
          <p:cNvSpPr txBox="1">
            <a:spLocks/>
          </p:cNvSpPr>
          <p:nvPr/>
        </p:nvSpPr>
        <p:spPr>
          <a:xfrm>
            <a:off x="872680" y="1950720"/>
            <a:ext cx="10434227" cy="3676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F5ABC50-2C11-3BB0-B316-2313845A9A1C}"/>
              </a:ext>
            </a:extLst>
          </p:cNvPr>
          <p:cNvSpPr/>
          <p:nvPr/>
        </p:nvSpPr>
        <p:spPr>
          <a:xfrm>
            <a:off x="7103346" y="461265"/>
            <a:ext cx="3145553" cy="1576756"/>
          </a:xfrm>
          <a:prstGeom prst="roundRect">
            <a:avLst>
              <a:gd name="adj" fmla="val 88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54C5EDA-AC96-AA59-3987-3CB52FD43A00}"/>
              </a:ext>
            </a:extLst>
          </p:cNvPr>
          <p:cNvSpPr txBox="1">
            <a:spLocks/>
          </p:cNvSpPr>
          <p:nvPr/>
        </p:nvSpPr>
        <p:spPr>
          <a:xfrm>
            <a:off x="7359432" y="773497"/>
            <a:ext cx="1569506" cy="157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D1A28E5-BFF6-B061-CDE8-D36B71B386D8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CE2ECB1-3FEB-801B-BC8B-A3CE230CEE46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31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43418-6677-71B4-FD42-2B931466A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08B9DA7-170D-F34B-417F-9909F00F5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899" y="988771"/>
            <a:ext cx="4568381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298014AA-FC34-BD66-112E-BDBBB47B0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900" y="1950720"/>
            <a:ext cx="5041899" cy="922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8EC8E9-F408-6E03-08ED-E80CC40E5F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201" y="5942317"/>
            <a:ext cx="1749926" cy="67056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1B952FA-0359-BCA8-09B1-4BAC7C4BEC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71392" cy="6858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3C0339B-CA6A-01E1-DAB2-B253AB1B3E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4C5085FC-58D1-AC0B-9F3B-5B16C9216B38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B58EBC41-D788-A271-8565-1C997B532F44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chemeClr val="bg1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7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F6612-5403-4A48-9C62-6C0F6B10A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735DA0-952A-E706-FFCD-F749877CBE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" y="0"/>
            <a:ext cx="1218921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28ABC-270B-762C-E565-1229CBFE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F7BAA3-5456-205C-ABA1-E0C4E2F744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30D9B8-F25D-4C12-3C77-71679564B9B8}"/>
              </a:ext>
            </a:extLst>
          </p:cNvPr>
          <p:cNvSpPr/>
          <p:nvPr/>
        </p:nvSpPr>
        <p:spPr>
          <a:xfrm>
            <a:off x="-12413" y="1704099"/>
            <a:ext cx="6908513" cy="3908285"/>
          </a:xfrm>
          <a:custGeom>
            <a:avLst/>
            <a:gdLst>
              <a:gd name="connsiteX0" fmla="*/ 0 w 4769086"/>
              <a:gd name="connsiteY0" fmla="*/ 202699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8" fmla="*/ 0 w 4769086"/>
              <a:gd name="connsiteY8" fmla="*/ 202699 h 3824503"/>
              <a:gd name="connsiteX0" fmla="*/ 0 w 4769086"/>
              <a:gd name="connsiteY0" fmla="*/ 3621804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0" fmla="*/ 545460 w 5111847"/>
              <a:gd name="connsiteY0" fmla="*/ 3824503 h 3824503"/>
              <a:gd name="connsiteX1" fmla="*/ 545460 w 5111847"/>
              <a:gd name="connsiteY1" fmla="*/ 0 h 3824503"/>
              <a:gd name="connsiteX2" fmla="*/ 4909148 w 5111847"/>
              <a:gd name="connsiteY2" fmla="*/ 0 h 3824503"/>
              <a:gd name="connsiteX3" fmla="*/ 5111847 w 5111847"/>
              <a:gd name="connsiteY3" fmla="*/ 202699 h 3824503"/>
              <a:gd name="connsiteX4" fmla="*/ 5111847 w 5111847"/>
              <a:gd name="connsiteY4" fmla="*/ 3621804 h 3824503"/>
              <a:gd name="connsiteX5" fmla="*/ 4909148 w 5111847"/>
              <a:gd name="connsiteY5" fmla="*/ 3824503 h 3824503"/>
              <a:gd name="connsiteX6" fmla="*/ 545460 w 5111847"/>
              <a:gd name="connsiteY6" fmla="*/ 3824503 h 3824503"/>
              <a:gd name="connsiteX0" fmla="*/ 321176 w 4887563"/>
              <a:gd name="connsiteY0" fmla="*/ 3824503 h 3824503"/>
              <a:gd name="connsiteX1" fmla="*/ 321176 w 4887563"/>
              <a:gd name="connsiteY1" fmla="*/ 0 h 3824503"/>
              <a:gd name="connsiteX2" fmla="*/ 4684864 w 4887563"/>
              <a:gd name="connsiteY2" fmla="*/ 0 h 3824503"/>
              <a:gd name="connsiteX3" fmla="*/ 4887563 w 4887563"/>
              <a:gd name="connsiteY3" fmla="*/ 202699 h 3824503"/>
              <a:gd name="connsiteX4" fmla="*/ 4887563 w 4887563"/>
              <a:gd name="connsiteY4" fmla="*/ 3621804 h 3824503"/>
              <a:gd name="connsiteX5" fmla="*/ 4684864 w 4887563"/>
              <a:gd name="connsiteY5" fmla="*/ 3824503 h 3824503"/>
              <a:gd name="connsiteX6" fmla="*/ 321176 w 4887563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6387" h="3824503">
                <a:moveTo>
                  <a:pt x="0" y="3824503"/>
                </a:moveTo>
                <a:cubicBezTo>
                  <a:pt x="9319" y="2856886"/>
                  <a:pt x="22019" y="840617"/>
                  <a:pt x="0" y="0"/>
                </a:cubicBezTo>
                <a:lnTo>
                  <a:pt x="4363688" y="0"/>
                </a:lnTo>
                <a:cubicBezTo>
                  <a:pt x="4475636" y="0"/>
                  <a:pt x="4566387" y="90751"/>
                  <a:pt x="4566387" y="202699"/>
                </a:cubicBezTo>
                <a:lnTo>
                  <a:pt x="4566387" y="3621804"/>
                </a:lnTo>
                <a:cubicBezTo>
                  <a:pt x="4566387" y="3733752"/>
                  <a:pt x="4475636" y="3824503"/>
                  <a:pt x="4363688" y="3824503"/>
                </a:cubicBezTo>
                <a:lnTo>
                  <a:pt x="0" y="38245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32D2AA5-9BD8-F77A-80DD-1CC341867FF8}"/>
              </a:ext>
            </a:extLst>
          </p:cNvPr>
          <p:cNvSpPr txBox="1">
            <a:spLocks/>
          </p:cNvSpPr>
          <p:nvPr/>
        </p:nvSpPr>
        <p:spPr>
          <a:xfrm>
            <a:off x="872681" y="1950720"/>
            <a:ext cx="6785420" cy="344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30006FB-8CCC-7C0C-3BA1-6718854DC98D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D4D241-F9EA-C6AE-6CA5-FA20F975125A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94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D854B4-3551-725A-28BD-30349294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DB43CC-A821-9E70-21A6-AE73FEE989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30A52699-A84E-852E-86E5-9573668BC48E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B84553-93BB-CAA0-2F9B-3C239670698D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chemeClr val="bg1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B007D1B-CFA5-A651-7C4C-AA3332DD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899" y="988771"/>
            <a:ext cx="4568381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261A2C0A-D844-E59E-62B9-0A1D5683A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900" y="1950720"/>
            <a:ext cx="5041899" cy="922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16292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BF4D3-B6F2-0AFE-3D92-312BA36A2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44D63-E6A1-323F-FAE8-630E8506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34E598-6C7F-4A7C-577B-6BFDE01C2A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4E013C21-1688-0FE3-2E35-0DB96989539C}"/>
              </a:ext>
            </a:extLst>
          </p:cNvPr>
          <p:cNvSpPr txBox="1">
            <a:spLocks/>
          </p:cNvSpPr>
          <p:nvPr/>
        </p:nvSpPr>
        <p:spPr>
          <a:xfrm>
            <a:off x="872680" y="1950720"/>
            <a:ext cx="10434227" cy="3676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F2959B8-8CBC-CA3E-1D68-46F5F5957021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350489E-E5F4-3D0F-CABF-DFCA27FDABE7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74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0280C-1EBB-83FC-FD49-F1B0A6E28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384CC-199C-44D7-D10F-0CA774E6F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A24EDD-BB50-5B6A-6E97-9A5AB0FB67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08A424A5-5125-31E7-06FB-F9AB4B1F4DDB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5691FA9-F921-98A9-5581-87FFC7D471CD}"/>
              </a:ext>
            </a:extLst>
          </p:cNvPr>
          <p:cNvSpPr/>
          <p:nvPr/>
        </p:nvSpPr>
        <p:spPr>
          <a:xfrm>
            <a:off x="996714" y="1787776"/>
            <a:ext cx="4769086" cy="3824503"/>
          </a:xfrm>
          <a:prstGeom prst="roundRect">
            <a:avLst>
              <a:gd name="adj" fmla="val 530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10B349-B70B-C5BF-EE73-C4D5C4574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25" y="1984502"/>
            <a:ext cx="4001478" cy="2888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29FCCD8-2EDA-7C99-11DA-F7E43D5C8E9C}"/>
              </a:ext>
            </a:extLst>
          </p:cNvPr>
          <p:cNvSpPr/>
          <p:nvPr/>
        </p:nvSpPr>
        <p:spPr>
          <a:xfrm>
            <a:off x="6426202" y="1787776"/>
            <a:ext cx="4769086" cy="3824503"/>
          </a:xfrm>
          <a:prstGeom prst="roundRect">
            <a:avLst>
              <a:gd name="adj" fmla="val 530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2B1FACA2-7C1E-9F7E-9B23-43BCB69FDFC0}"/>
              </a:ext>
            </a:extLst>
          </p:cNvPr>
          <p:cNvSpPr txBox="1">
            <a:spLocks/>
          </p:cNvSpPr>
          <p:nvPr/>
        </p:nvSpPr>
        <p:spPr>
          <a:xfrm>
            <a:off x="6700913" y="1984502"/>
            <a:ext cx="4001478" cy="2888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7E850DE-5F4B-4E2A-F03C-3A8CC34EA931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620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C0974-6505-5308-5D80-F09CC0BF1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FC44D-B4F7-CFC6-E1A3-DD1E948AA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DC338B-E9F7-D0C1-4508-F4ACBE0276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CB41B4C-24C3-B9F1-A2D3-2553144D180F}"/>
              </a:ext>
            </a:extLst>
          </p:cNvPr>
          <p:cNvSpPr/>
          <p:nvPr/>
        </p:nvSpPr>
        <p:spPr>
          <a:xfrm>
            <a:off x="996714" y="1787776"/>
            <a:ext cx="4769086" cy="3824503"/>
          </a:xfrm>
          <a:prstGeom prst="roundRect">
            <a:avLst>
              <a:gd name="adj" fmla="val 530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EC93CE-D6BF-0FC4-E3A9-D18CC9969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25" y="1984502"/>
            <a:ext cx="4001478" cy="2888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01638DB-D085-68B4-7C24-B553680AD874}"/>
              </a:ext>
            </a:extLst>
          </p:cNvPr>
          <p:cNvSpPr/>
          <p:nvPr/>
        </p:nvSpPr>
        <p:spPr>
          <a:xfrm>
            <a:off x="6426202" y="1787776"/>
            <a:ext cx="4769086" cy="3824503"/>
          </a:xfrm>
          <a:prstGeom prst="roundRect">
            <a:avLst>
              <a:gd name="adj" fmla="val 530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57B574C-81D0-858F-54AA-021FFD7AB18F}"/>
              </a:ext>
            </a:extLst>
          </p:cNvPr>
          <p:cNvSpPr txBox="1">
            <a:spLocks/>
          </p:cNvSpPr>
          <p:nvPr/>
        </p:nvSpPr>
        <p:spPr>
          <a:xfrm>
            <a:off x="6700913" y="1984502"/>
            <a:ext cx="4001478" cy="2888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4366776-AFC8-B351-CD11-3F74DFF8E9F2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CFA1A8F-B04F-61AA-C1CC-68371B712097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96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4C80D3-83CF-C9FD-6F40-8FFBE712B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A41211A-EC27-7A4A-F837-FC25800910DC}"/>
              </a:ext>
            </a:extLst>
          </p:cNvPr>
          <p:cNvSpPr/>
          <p:nvPr/>
        </p:nvSpPr>
        <p:spPr>
          <a:xfrm>
            <a:off x="336331" y="1704098"/>
            <a:ext cx="11519338" cy="5153901"/>
          </a:xfrm>
          <a:custGeom>
            <a:avLst/>
            <a:gdLst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195069 w 11519338"/>
              <a:gd name="connsiteY6" fmla="*/ 5369362 h 5369362"/>
              <a:gd name="connsiteX7" fmla="*/ 0 w 11519338"/>
              <a:gd name="connsiteY7" fmla="*/ 5174293 h 5369362"/>
              <a:gd name="connsiteX8" fmla="*/ 0 w 11519338"/>
              <a:gd name="connsiteY8" fmla="*/ 195069 h 5369362"/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195069 w 11519338"/>
              <a:gd name="connsiteY6" fmla="*/ 5369362 h 5369362"/>
              <a:gd name="connsiteX7" fmla="*/ 0 w 11519338"/>
              <a:gd name="connsiteY7" fmla="*/ 5174293 h 5369362"/>
              <a:gd name="connsiteX8" fmla="*/ 0 w 11519338"/>
              <a:gd name="connsiteY8" fmla="*/ 195069 h 5369362"/>
              <a:gd name="connsiteX0" fmla="*/ 697507 w 12216845"/>
              <a:gd name="connsiteY0" fmla="*/ 195069 h 5606879"/>
              <a:gd name="connsiteX1" fmla="*/ 892576 w 12216845"/>
              <a:gd name="connsiteY1" fmla="*/ 0 h 5606879"/>
              <a:gd name="connsiteX2" fmla="*/ 12021776 w 12216845"/>
              <a:gd name="connsiteY2" fmla="*/ 0 h 5606879"/>
              <a:gd name="connsiteX3" fmla="*/ 12216845 w 12216845"/>
              <a:gd name="connsiteY3" fmla="*/ 195069 h 5606879"/>
              <a:gd name="connsiteX4" fmla="*/ 12216845 w 12216845"/>
              <a:gd name="connsiteY4" fmla="*/ 5174293 h 5606879"/>
              <a:gd name="connsiteX5" fmla="*/ 12021776 w 12216845"/>
              <a:gd name="connsiteY5" fmla="*/ 5369362 h 5606879"/>
              <a:gd name="connsiteX6" fmla="*/ 892576 w 12216845"/>
              <a:gd name="connsiteY6" fmla="*/ 5369362 h 5606879"/>
              <a:gd name="connsiteX7" fmla="*/ 697507 w 12216845"/>
              <a:gd name="connsiteY7" fmla="*/ 5174293 h 5606879"/>
              <a:gd name="connsiteX8" fmla="*/ 697507 w 12216845"/>
              <a:gd name="connsiteY8" fmla="*/ 195069 h 5606879"/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0 w 11519338"/>
              <a:gd name="connsiteY6" fmla="*/ 5174293 h 5369362"/>
              <a:gd name="connsiteX7" fmla="*/ 0 w 11519338"/>
              <a:gd name="connsiteY7" fmla="*/ 195069 h 5369362"/>
              <a:gd name="connsiteX0" fmla="*/ 0 w 11519338"/>
              <a:gd name="connsiteY0" fmla="*/ 195069 h 5369362"/>
              <a:gd name="connsiteX1" fmla="*/ 195069 w 11519338"/>
              <a:gd name="connsiteY1" fmla="*/ 0 h 5369362"/>
              <a:gd name="connsiteX2" fmla="*/ 11324269 w 11519338"/>
              <a:gd name="connsiteY2" fmla="*/ 0 h 5369362"/>
              <a:gd name="connsiteX3" fmla="*/ 11519338 w 11519338"/>
              <a:gd name="connsiteY3" fmla="*/ 195069 h 5369362"/>
              <a:gd name="connsiteX4" fmla="*/ 11519338 w 11519338"/>
              <a:gd name="connsiteY4" fmla="*/ 5174293 h 5369362"/>
              <a:gd name="connsiteX5" fmla="*/ 11324269 w 11519338"/>
              <a:gd name="connsiteY5" fmla="*/ 5369362 h 5369362"/>
              <a:gd name="connsiteX6" fmla="*/ 0 w 11519338"/>
              <a:gd name="connsiteY6" fmla="*/ 5174293 h 5369362"/>
              <a:gd name="connsiteX7" fmla="*/ 0 w 11519338"/>
              <a:gd name="connsiteY7" fmla="*/ 195069 h 5369362"/>
              <a:gd name="connsiteX0" fmla="*/ 0 w 11519338"/>
              <a:gd name="connsiteY0" fmla="*/ 195069 h 5174293"/>
              <a:gd name="connsiteX1" fmla="*/ 195069 w 11519338"/>
              <a:gd name="connsiteY1" fmla="*/ 0 h 5174293"/>
              <a:gd name="connsiteX2" fmla="*/ 11324269 w 11519338"/>
              <a:gd name="connsiteY2" fmla="*/ 0 h 5174293"/>
              <a:gd name="connsiteX3" fmla="*/ 11519338 w 11519338"/>
              <a:gd name="connsiteY3" fmla="*/ 195069 h 5174293"/>
              <a:gd name="connsiteX4" fmla="*/ 11519338 w 11519338"/>
              <a:gd name="connsiteY4" fmla="*/ 5174293 h 5174293"/>
              <a:gd name="connsiteX5" fmla="*/ 0 w 11519338"/>
              <a:gd name="connsiteY5" fmla="*/ 5174293 h 5174293"/>
              <a:gd name="connsiteX6" fmla="*/ 0 w 11519338"/>
              <a:gd name="connsiteY6" fmla="*/ 195069 h 517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9338" h="5174293">
                <a:moveTo>
                  <a:pt x="0" y="195069"/>
                </a:moveTo>
                <a:cubicBezTo>
                  <a:pt x="0" y="87335"/>
                  <a:pt x="87335" y="0"/>
                  <a:pt x="195069" y="0"/>
                </a:cubicBezTo>
                <a:lnTo>
                  <a:pt x="11324269" y="0"/>
                </a:lnTo>
                <a:cubicBezTo>
                  <a:pt x="11432003" y="0"/>
                  <a:pt x="11519338" y="87335"/>
                  <a:pt x="11519338" y="195069"/>
                </a:cubicBezTo>
                <a:lnTo>
                  <a:pt x="11519338" y="5174293"/>
                </a:lnTo>
                <a:lnTo>
                  <a:pt x="0" y="5174293"/>
                </a:lnTo>
                <a:lnTo>
                  <a:pt x="0" y="195069"/>
                </a:lnTo>
                <a:close/>
              </a:path>
            </a:pathLst>
          </a:custGeom>
          <a:solidFill>
            <a:srgbClr val="F3F2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aseline="-25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F69DAC-4548-07DF-5A84-C88EE73E48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14" y="2208084"/>
            <a:ext cx="10212582" cy="34041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5514A-154A-2649-9246-14C266FC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5A235C-6518-9EC7-BBB6-611BBA314C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EE42956-3CD6-2280-63AD-833218FA9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443" y="2784119"/>
            <a:ext cx="9348157" cy="24609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7073327-9413-FC6A-B30F-869731A1F02B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CEE9BBD-AB37-A2B1-2564-3A5D03C54289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68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57E31-67DE-5443-B967-39E6CE08E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B026B9-E6F6-755B-C942-FE228D95D7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892" y="196108"/>
            <a:ext cx="5140652" cy="64983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4A4604-45F0-9CF7-87F6-7DE5B30C67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61AFD5-DBB3-583A-68A5-25C7F318653F}"/>
              </a:ext>
            </a:extLst>
          </p:cNvPr>
          <p:cNvSpPr/>
          <p:nvPr/>
        </p:nvSpPr>
        <p:spPr>
          <a:xfrm>
            <a:off x="996715" y="2996227"/>
            <a:ext cx="4727811" cy="715328"/>
          </a:xfrm>
          <a:prstGeom prst="roundRect">
            <a:avLst>
              <a:gd name="adj" fmla="val 23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EC7FCBF-CE04-FA21-FDC1-41EEF23F883B}"/>
              </a:ext>
            </a:extLst>
          </p:cNvPr>
          <p:cNvSpPr/>
          <p:nvPr/>
        </p:nvSpPr>
        <p:spPr>
          <a:xfrm>
            <a:off x="996714" y="3782461"/>
            <a:ext cx="4727811" cy="715328"/>
          </a:xfrm>
          <a:prstGeom prst="roundRect">
            <a:avLst>
              <a:gd name="adj" fmla="val 23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9F9CC85-7DCD-3332-2645-0E29663B16F7}"/>
              </a:ext>
            </a:extLst>
          </p:cNvPr>
          <p:cNvSpPr/>
          <p:nvPr/>
        </p:nvSpPr>
        <p:spPr>
          <a:xfrm>
            <a:off x="996714" y="4568695"/>
            <a:ext cx="4727811" cy="715328"/>
          </a:xfrm>
          <a:prstGeom prst="roundRect">
            <a:avLst>
              <a:gd name="adj" fmla="val 23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pic>
        <p:nvPicPr>
          <p:cNvPr id="19" name="Рисунок 18" descr="Флажок со сплошной заливкой">
            <a:extLst>
              <a:ext uri="{FF2B5EF4-FFF2-40B4-BE49-F238E27FC236}">
                <a16:creationId xmlns:a16="http://schemas.microsoft.com/office/drawing/2014/main" id="{55E42A9E-2F95-CC07-E839-B43831BB4B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8108" y="3227551"/>
            <a:ext cx="252681" cy="252681"/>
          </a:xfrm>
          <a:prstGeom prst="rect">
            <a:avLst/>
          </a:prstGeom>
        </p:spPr>
      </p:pic>
      <p:pic>
        <p:nvPicPr>
          <p:cNvPr id="20" name="Рисунок 19" descr="Флажок со сплошной заливкой">
            <a:extLst>
              <a:ext uri="{FF2B5EF4-FFF2-40B4-BE49-F238E27FC236}">
                <a16:creationId xmlns:a16="http://schemas.microsoft.com/office/drawing/2014/main" id="{53E83EDD-5F21-7C95-C731-ED915E2CF9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8107" y="4013785"/>
            <a:ext cx="252681" cy="252681"/>
          </a:xfrm>
          <a:prstGeom prst="rect">
            <a:avLst/>
          </a:prstGeom>
        </p:spPr>
      </p:pic>
      <p:pic>
        <p:nvPicPr>
          <p:cNvPr id="24" name="Рисунок 23" descr="Флажок со сплошной заливкой">
            <a:extLst>
              <a:ext uri="{FF2B5EF4-FFF2-40B4-BE49-F238E27FC236}">
                <a16:creationId xmlns:a16="http://schemas.microsoft.com/office/drawing/2014/main" id="{EC8F776A-4A20-B5AD-AD3A-CABC00EF47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8107" y="4800019"/>
            <a:ext cx="252681" cy="252681"/>
          </a:xfrm>
          <a:prstGeom prst="rect">
            <a:avLst/>
          </a:prstGeom>
        </p:spPr>
      </p:pic>
      <p:sp>
        <p:nvSpPr>
          <p:cNvPr id="25" name="Объект 2">
            <a:extLst>
              <a:ext uri="{FF2B5EF4-FFF2-40B4-BE49-F238E27FC236}">
                <a16:creationId xmlns:a16="http://schemas.microsoft.com/office/drawing/2014/main" id="{B4AF39B8-6B0B-7943-394D-308B4F054B20}"/>
              </a:ext>
            </a:extLst>
          </p:cNvPr>
          <p:cNvSpPr txBox="1">
            <a:spLocks/>
          </p:cNvSpPr>
          <p:nvPr/>
        </p:nvSpPr>
        <p:spPr>
          <a:xfrm>
            <a:off x="1897675" y="3191875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44BBA800-01E6-5292-ABBE-6F29EED55A10}"/>
              </a:ext>
            </a:extLst>
          </p:cNvPr>
          <p:cNvSpPr txBox="1">
            <a:spLocks/>
          </p:cNvSpPr>
          <p:nvPr/>
        </p:nvSpPr>
        <p:spPr>
          <a:xfrm>
            <a:off x="1933076" y="3978109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50C692B4-9B9C-8D1F-54F9-7EEFFC7EA0CE}"/>
              </a:ext>
            </a:extLst>
          </p:cNvPr>
          <p:cNvSpPr txBox="1">
            <a:spLocks/>
          </p:cNvSpPr>
          <p:nvPr/>
        </p:nvSpPr>
        <p:spPr>
          <a:xfrm>
            <a:off x="1946308" y="4741384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7C134AA-11D4-1A00-8E38-549201DE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B4F3C339-6108-95C3-A464-77D434292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81" y="1950720"/>
            <a:ext cx="4473042" cy="922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0C857D5-3F5C-BF11-4AD0-1A9BA545B0D6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473D46D-324B-B4D0-C128-41A1F6B69F33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05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>
            <a:alpha val="5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94134-3360-C7E1-F119-67E23B741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B19014-342E-7B60-C696-F3A158940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71392" cy="6858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21C6C91-EC67-655E-B38C-8CDC351BB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899" y="988771"/>
            <a:ext cx="4568381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A5202B5-10EB-5E5F-4CF5-87B6657A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900" y="1950720"/>
            <a:ext cx="5041899" cy="922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2D76DC7-4311-7B30-6B46-1864574F3F8B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8AAAB92-F16C-1B1F-4518-05F72726B3E4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chemeClr val="bg1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761C83-CF9B-7040-4D29-AA70FC3C2D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6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DAAE59-53AA-D6B2-2766-2797C701E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114A7-033D-D774-301C-669054D87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3B28C2-39D5-EFA9-04CB-AB0191153F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6B34F2A-8B27-EE55-7C2F-DB4A919832EB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945904A-D069-9C71-4AEB-CB12104CE8B6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C6ACA48-F3F4-E6BF-AABA-C7316ED805A1}"/>
              </a:ext>
            </a:extLst>
          </p:cNvPr>
          <p:cNvSpPr/>
          <p:nvPr/>
        </p:nvSpPr>
        <p:spPr>
          <a:xfrm>
            <a:off x="996714" y="1787776"/>
            <a:ext cx="4769086" cy="3824503"/>
          </a:xfrm>
          <a:prstGeom prst="roundRect">
            <a:avLst>
              <a:gd name="adj" fmla="val 5300"/>
            </a:avLst>
          </a:prstGeom>
          <a:solidFill>
            <a:srgbClr val="F3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D9569B0-5A33-A610-4E5E-282F6E93B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25" y="2217906"/>
            <a:ext cx="4001478" cy="642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DB904A6-6D15-C860-B40D-104D1149ECAC}"/>
              </a:ext>
            </a:extLst>
          </p:cNvPr>
          <p:cNvSpPr/>
          <p:nvPr/>
        </p:nvSpPr>
        <p:spPr>
          <a:xfrm>
            <a:off x="6426202" y="1787776"/>
            <a:ext cx="4769086" cy="3824503"/>
          </a:xfrm>
          <a:prstGeom prst="roundRect">
            <a:avLst>
              <a:gd name="adj" fmla="val 5300"/>
            </a:avLst>
          </a:prstGeom>
          <a:solidFill>
            <a:srgbClr val="F3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A0A835C-CF32-EEA4-D37D-07A472C67314}"/>
              </a:ext>
            </a:extLst>
          </p:cNvPr>
          <p:cNvSpPr/>
          <p:nvPr/>
        </p:nvSpPr>
        <p:spPr>
          <a:xfrm>
            <a:off x="1350968" y="2996227"/>
            <a:ext cx="4017618" cy="715328"/>
          </a:xfrm>
          <a:prstGeom prst="roundRect">
            <a:avLst>
              <a:gd name="adj" fmla="val 23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8B3AD583-3866-F93B-8BCE-D29BC711F9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2360" y="3227551"/>
            <a:ext cx="252681" cy="252681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B443A86-59F3-DE07-85C3-FEECB538AF0D}"/>
              </a:ext>
            </a:extLst>
          </p:cNvPr>
          <p:cNvSpPr/>
          <p:nvPr/>
        </p:nvSpPr>
        <p:spPr>
          <a:xfrm>
            <a:off x="1350967" y="3782461"/>
            <a:ext cx="4017618" cy="715328"/>
          </a:xfrm>
          <a:prstGeom prst="roundRect">
            <a:avLst>
              <a:gd name="adj" fmla="val 23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id="{0A21FE7D-17D7-98A6-216B-6013F636FB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2359" y="4013785"/>
            <a:ext cx="252681" cy="252681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FDBC6A9-3209-4152-1AF3-EDC2A7D63B45}"/>
              </a:ext>
            </a:extLst>
          </p:cNvPr>
          <p:cNvSpPr/>
          <p:nvPr/>
        </p:nvSpPr>
        <p:spPr>
          <a:xfrm>
            <a:off x="1350967" y="4568695"/>
            <a:ext cx="4017618" cy="715328"/>
          </a:xfrm>
          <a:prstGeom prst="roundRect">
            <a:avLst>
              <a:gd name="adj" fmla="val 23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18" name="Рисунок 17" descr="Флажок со сплошной заливкой">
            <a:extLst>
              <a:ext uri="{FF2B5EF4-FFF2-40B4-BE49-F238E27FC236}">
                <a16:creationId xmlns:a16="http://schemas.microsoft.com/office/drawing/2014/main" id="{3BAF3C01-8EB7-128A-8DDF-93E650A5A6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2359" y="4800019"/>
            <a:ext cx="252681" cy="252681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303C16C3-97AF-A8AB-EF7E-89F858E7BDBC}"/>
              </a:ext>
            </a:extLst>
          </p:cNvPr>
          <p:cNvSpPr txBox="1">
            <a:spLocks/>
          </p:cNvSpPr>
          <p:nvPr/>
        </p:nvSpPr>
        <p:spPr>
          <a:xfrm>
            <a:off x="2234675" y="3191875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baseline="-250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0E7DFD33-D5F3-D50E-7ADF-8C0773734101}"/>
              </a:ext>
            </a:extLst>
          </p:cNvPr>
          <p:cNvSpPr txBox="1">
            <a:spLocks/>
          </p:cNvSpPr>
          <p:nvPr/>
        </p:nvSpPr>
        <p:spPr>
          <a:xfrm>
            <a:off x="2270076" y="3978109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baseline="-250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4CA2C0E5-32AB-FF18-0E2E-7FA3737EBD86}"/>
              </a:ext>
            </a:extLst>
          </p:cNvPr>
          <p:cNvSpPr txBox="1">
            <a:spLocks/>
          </p:cNvSpPr>
          <p:nvPr/>
        </p:nvSpPr>
        <p:spPr>
          <a:xfrm>
            <a:off x="2283308" y="4741384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baseline="-250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26AA7B49-E10C-2639-6D10-996535EF2A3A}"/>
              </a:ext>
            </a:extLst>
          </p:cNvPr>
          <p:cNvSpPr txBox="1">
            <a:spLocks/>
          </p:cNvSpPr>
          <p:nvPr/>
        </p:nvSpPr>
        <p:spPr>
          <a:xfrm>
            <a:off x="6700913" y="2217906"/>
            <a:ext cx="4001478" cy="642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653BDFC-8507-7C7B-7033-40F1FDB18A47}"/>
              </a:ext>
            </a:extLst>
          </p:cNvPr>
          <p:cNvSpPr/>
          <p:nvPr/>
        </p:nvSpPr>
        <p:spPr>
          <a:xfrm>
            <a:off x="6780456" y="2996227"/>
            <a:ext cx="4017618" cy="715328"/>
          </a:xfrm>
          <a:prstGeom prst="roundRect">
            <a:avLst>
              <a:gd name="adj" fmla="val 23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27" name="Рисунок 26" descr="Флажок со сплошной заливкой">
            <a:extLst>
              <a:ext uri="{FF2B5EF4-FFF2-40B4-BE49-F238E27FC236}">
                <a16:creationId xmlns:a16="http://schemas.microsoft.com/office/drawing/2014/main" id="{E53541DB-E8ED-BE15-C317-5CC9E19854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1848" y="3227551"/>
            <a:ext cx="252681" cy="252681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84DA2E6C-E0AE-4883-96C3-A0BB5B5755AD}"/>
              </a:ext>
            </a:extLst>
          </p:cNvPr>
          <p:cNvSpPr/>
          <p:nvPr/>
        </p:nvSpPr>
        <p:spPr>
          <a:xfrm>
            <a:off x="6780455" y="3782461"/>
            <a:ext cx="4017618" cy="715328"/>
          </a:xfrm>
          <a:prstGeom prst="roundRect">
            <a:avLst>
              <a:gd name="adj" fmla="val 23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29" name="Рисунок 28" descr="Флажок со сплошной заливкой">
            <a:extLst>
              <a:ext uri="{FF2B5EF4-FFF2-40B4-BE49-F238E27FC236}">
                <a16:creationId xmlns:a16="http://schemas.microsoft.com/office/drawing/2014/main" id="{540A0FF9-FB18-D7B7-61C0-C2F940BE41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1847" y="4013785"/>
            <a:ext cx="252681" cy="252681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881D1479-AEEB-E5AD-0259-4A87456FEB66}"/>
              </a:ext>
            </a:extLst>
          </p:cNvPr>
          <p:cNvSpPr/>
          <p:nvPr/>
        </p:nvSpPr>
        <p:spPr>
          <a:xfrm>
            <a:off x="6780455" y="4568695"/>
            <a:ext cx="4017618" cy="715328"/>
          </a:xfrm>
          <a:prstGeom prst="roundRect">
            <a:avLst>
              <a:gd name="adj" fmla="val 23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31" name="Рисунок 30" descr="Флажок со сплошной заливкой">
            <a:extLst>
              <a:ext uri="{FF2B5EF4-FFF2-40B4-BE49-F238E27FC236}">
                <a16:creationId xmlns:a16="http://schemas.microsoft.com/office/drawing/2014/main" id="{AEAA84B9-F4BC-180D-96F0-90B5CD4A85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1847" y="4800019"/>
            <a:ext cx="252681" cy="252681"/>
          </a:xfrm>
          <a:prstGeom prst="rect">
            <a:avLst/>
          </a:prstGeom>
        </p:spPr>
      </p:pic>
      <p:sp>
        <p:nvSpPr>
          <p:cNvPr id="32" name="Объект 2">
            <a:extLst>
              <a:ext uri="{FF2B5EF4-FFF2-40B4-BE49-F238E27FC236}">
                <a16:creationId xmlns:a16="http://schemas.microsoft.com/office/drawing/2014/main" id="{9E040993-B13F-424D-5B4C-205FA07B380A}"/>
              </a:ext>
            </a:extLst>
          </p:cNvPr>
          <p:cNvSpPr txBox="1">
            <a:spLocks/>
          </p:cNvSpPr>
          <p:nvPr/>
        </p:nvSpPr>
        <p:spPr>
          <a:xfrm>
            <a:off x="7664163" y="3191875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baseline="-250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9A89EEBF-274F-8840-5658-4E14F2A8A308}"/>
              </a:ext>
            </a:extLst>
          </p:cNvPr>
          <p:cNvSpPr txBox="1">
            <a:spLocks/>
          </p:cNvSpPr>
          <p:nvPr/>
        </p:nvSpPr>
        <p:spPr>
          <a:xfrm>
            <a:off x="7699564" y="3978109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baseline="-250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3B746881-8BA6-274A-4954-AAA86F2BC9A3}"/>
              </a:ext>
            </a:extLst>
          </p:cNvPr>
          <p:cNvSpPr txBox="1">
            <a:spLocks/>
          </p:cNvSpPr>
          <p:nvPr/>
        </p:nvSpPr>
        <p:spPr>
          <a:xfrm>
            <a:off x="7712796" y="4741384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1692355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8102F-5D5D-1C8C-4229-85B9ABBB4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AA4E6-54D2-F46E-268E-16B78DD31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A049B8-9890-AC45-9AB6-E7D4898972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30E37FA5-ACE7-7B84-AE98-C7C84B5AD470}"/>
              </a:ext>
            </a:extLst>
          </p:cNvPr>
          <p:cNvSpPr txBox="1">
            <a:spLocks/>
          </p:cNvSpPr>
          <p:nvPr/>
        </p:nvSpPr>
        <p:spPr>
          <a:xfrm>
            <a:off x="872680" y="1950720"/>
            <a:ext cx="10434227" cy="3676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6B6F4A-D1F2-CE28-93E4-8DB3188838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616" y="204787"/>
            <a:ext cx="5101170" cy="644842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6B852D2-2170-2753-B835-E8EE5E938E30}"/>
              </a:ext>
            </a:extLst>
          </p:cNvPr>
          <p:cNvSpPr/>
          <p:nvPr/>
        </p:nvSpPr>
        <p:spPr>
          <a:xfrm>
            <a:off x="7103347" y="461264"/>
            <a:ext cx="1990292" cy="2162257"/>
          </a:xfrm>
          <a:prstGeom prst="roundRect">
            <a:avLst>
              <a:gd name="adj" fmla="val 88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9959BBB7-CCD9-A953-B0A1-855E8AD67331}"/>
              </a:ext>
            </a:extLst>
          </p:cNvPr>
          <p:cNvSpPr txBox="1">
            <a:spLocks/>
          </p:cNvSpPr>
          <p:nvPr/>
        </p:nvSpPr>
        <p:spPr>
          <a:xfrm>
            <a:off x="7359432" y="773497"/>
            <a:ext cx="1569506" cy="157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F38974E3-FAEB-BEC8-0C61-2F1D82A3F80B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6A57E5D-D362-CA4E-7D32-B9620251787A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96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11D0D3-C33B-9C8F-4DDF-9FB7077BE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33507-536E-0253-B3DD-A563DF1F7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C30279-A3F6-9044-F635-87CE03002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80" y="1950720"/>
            <a:ext cx="10434227" cy="3676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BEFB2F-3FA8-3676-9257-C1318E7DA7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C9D3286B-BAB8-C4D7-E76C-1D4E2DA2C791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71A9A9C-4119-60ED-B800-EBF68AB8C4BB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257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4F5D0-447C-14B3-D4B1-B6A7010D5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C454FDB-FBDB-A39A-5F9B-947CF639925E}"/>
              </a:ext>
            </a:extLst>
          </p:cNvPr>
          <p:cNvSpPr/>
          <p:nvPr/>
        </p:nvSpPr>
        <p:spPr>
          <a:xfrm>
            <a:off x="0" y="0"/>
            <a:ext cx="6130481" cy="6858000"/>
          </a:xfrm>
          <a:custGeom>
            <a:avLst/>
            <a:gdLst>
              <a:gd name="connsiteX0" fmla="*/ 0 w 6130481"/>
              <a:gd name="connsiteY0" fmla="*/ 171653 h 6858000"/>
              <a:gd name="connsiteX1" fmla="*/ 171653 w 6130481"/>
              <a:gd name="connsiteY1" fmla="*/ 0 h 6858000"/>
              <a:gd name="connsiteX2" fmla="*/ 5958828 w 6130481"/>
              <a:gd name="connsiteY2" fmla="*/ 0 h 6858000"/>
              <a:gd name="connsiteX3" fmla="*/ 6130481 w 6130481"/>
              <a:gd name="connsiteY3" fmla="*/ 171653 h 6858000"/>
              <a:gd name="connsiteX4" fmla="*/ 6130481 w 6130481"/>
              <a:gd name="connsiteY4" fmla="*/ 6686347 h 6858000"/>
              <a:gd name="connsiteX5" fmla="*/ 5958828 w 6130481"/>
              <a:gd name="connsiteY5" fmla="*/ 6858000 h 6858000"/>
              <a:gd name="connsiteX6" fmla="*/ 171653 w 6130481"/>
              <a:gd name="connsiteY6" fmla="*/ 6858000 h 6858000"/>
              <a:gd name="connsiteX7" fmla="*/ 0 w 6130481"/>
              <a:gd name="connsiteY7" fmla="*/ 6686347 h 6858000"/>
              <a:gd name="connsiteX8" fmla="*/ 0 w 6130481"/>
              <a:gd name="connsiteY8" fmla="*/ 171653 h 6858000"/>
              <a:gd name="connsiteX0" fmla="*/ 0 w 6130481"/>
              <a:gd name="connsiteY0" fmla="*/ 6686347 h 6858000"/>
              <a:gd name="connsiteX1" fmla="*/ 171653 w 6130481"/>
              <a:gd name="connsiteY1" fmla="*/ 0 h 6858000"/>
              <a:gd name="connsiteX2" fmla="*/ 5958828 w 6130481"/>
              <a:gd name="connsiteY2" fmla="*/ 0 h 6858000"/>
              <a:gd name="connsiteX3" fmla="*/ 6130481 w 6130481"/>
              <a:gd name="connsiteY3" fmla="*/ 171653 h 6858000"/>
              <a:gd name="connsiteX4" fmla="*/ 6130481 w 6130481"/>
              <a:gd name="connsiteY4" fmla="*/ 6686347 h 6858000"/>
              <a:gd name="connsiteX5" fmla="*/ 5958828 w 6130481"/>
              <a:gd name="connsiteY5" fmla="*/ 6858000 h 6858000"/>
              <a:gd name="connsiteX6" fmla="*/ 171653 w 6130481"/>
              <a:gd name="connsiteY6" fmla="*/ 6858000 h 6858000"/>
              <a:gd name="connsiteX7" fmla="*/ 0 w 6130481"/>
              <a:gd name="connsiteY7" fmla="*/ 6686347 h 6858000"/>
              <a:gd name="connsiteX0" fmla="*/ 0 w 6130481"/>
              <a:gd name="connsiteY0" fmla="*/ 6686347 h 6858000"/>
              <a:gd name="connsiteX1" fmla="*/ 171653 w 6130481"/>
              <a:gd name="connsiteY1" fmla="*/ 0 h 6858000"/>
              <a:gd name="connsiteX2" fmla="*/ 5958828 w 6130481"/>
              <a:gd name="connsiteY2" fmla="*/ 0 h 6858000"/>
              <a:gd name="connsiteX3" fmla="*/ 6130481 w 6130481"/>
              <a:gd name="connsiteY3" fmla="*/ 171653 h 6858000"/>
              <a:gd name="connsiteX4" fmla="*/ 6130481 w 6130481"/>
              <a:gd name="connsiteY4" fmla="*/ 6686347 h 6858000"/>
              <a:gd name="connsiteX5" fmla="*/ 5958828 w 6130481"/>
              <a:gd name="connsiteY5" fmla="*/ 6858000 h 6858000"/>
              <a:gd name="connsiteX6" fmla="*/ 171653 w 6130481"/>
              <a:gd name="connsiteY6" fmla="*/ 6858000 h 6858000"/>
              <a:gd name="connsiteX7" fmla="*/ 0 w 6130481"/>
              <a:gd name="connsiteY7" fmla="*/ 6686347 h 6858000"/>
              <a:gd name="connsiteX0" fmla="*/ 723396 w 6682224"/>
              <a:gd name="connsiteY0" fmla="*/ 6858000 h 6858000"/>
              <a:gd name="connsiteX1" fmla="*/ 723396 w 6682224"/>
              <a:gd name="connsiteY1" fmla="*/ 0 h 6858000"/>
              <a:gd name="connsiteX2" fmla="*/ 6510571 w 6682224"/>
              <a:gd name="connsiteY2" fmla="*/ 0 h 6858000"/>
              <a:gd name="connsiteX3" fmla="*/ 6682224 w 6682224"/>
              <a:gd name="connsiteY3" fmla="*/ 171653 h 6858000"/>
              <a:gd name="connsiteX4" fmla="*/ 6682224 w 6682224"/>
              <a:gd name="connsiteY4" fmla="*/ 6686347 h 6858000"/>
              <a:gd name="connsiteX5" fmla="*/ 6510571 w 6682224"/>
              <a:gd name="connsiteY5" fmla="*/ 6858000 h 6858000"/>
              <a:gd name="connsiteX6" fmla="*/ 723396 w 6682224"/>
              <a:gd name="connsiteY6" fmla="*/ 6858000 h 6858000"/>
              <a:gd name="connsiteX0" fmla="*/ 431366 w 6390194"/>
              <a:gd name="connsiteY0" fmla="*/ 6858000 h 6858000"/>
              <a:gd name="connsiteX1" fmla="*/ 431366 w 6390194"/>
              <a:gd name="connsiteY1" fmla="*/ 0 h 6858000"/>
              <a:gd name="connsiteX2" fmla="*/ 6218541 w 6390194"/>
              <a:gd name="connsiteY2" fmla="*/ 0 h 6858000"/>
              <a:gd name="connsiteX3" fmla="*/ 6390194 w 6390194"/>
              <a:gd name="connsiteY3" fmla="*/ 171653 h 6858000"/>
              <a:gd name="connsiteX4" fmla="*/ 6390194 w 6390194"/>
              <a:gd name="connsiteY4" fmla="*/ 6686347 h 6858000"/>
              <a:gd name="connsiteX5" fmla="*/ 6218541 w 6390194"/>
              <a:gd name="connsiteY5" fmla="*/ 6858000 h 6858000"/>
              <a:gd name="connsiteX6" fmla="*/ 431366 w 6390194"/>
              <a:gd name="connsiteY6" fmla="*/ 6858000 h 6858000"/>
              <a:gd name="connsiteX0" fmla="*/ 5201 w 5964029"/>
              <a:gd name="connsiteY0" fmla="*/ 6858000 h 6858000"/>
              <a:gd name="connsiteX1" fmla="*/ 5201 w 5964029"/>
              <a:gd name="connsiteY1" fmla="*/ 0 h 6858000"/>
              <a:gd name="connsiteX2" fmla="*/ 5792376 w 5964029"/>
              <a:gd name="connsiteY2" fmla="*/ 0 h 6858000"/>
              <a:gd name="connsiteX3" fmla="*/ 5964029 w 5964029"/>
              <a:gd name="connsiteY3" fmla="*/ 171653 h 6858000"/>
              <a:gd name="connsiteX4" fmla="*/ 5964029 w 5964029"/>
              <a:gd name="connsiteY4" fmla="*/ 6686347 h 6858000"/>
              <a:gd name="connsiteX5" fmla="*/ 5792376 w 5964029"/>
              <a:gd name="connsiteY5" fmla="*/ 6858000 h 6858000"/>
              <a:gd name="connsiteX6" fmla="*/ 5201 w 59640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64029" h="6858000">
                <a:moveTo>
                  <a:pt x="5201" y="6858000"/>
                </a:moveTo>
                <a:cubicBezTo>
                  <a:pt x="-6828" y="5486400"/>
                  <a:pt x="5872" y="1549400"/>
                  <a:pt x="5201" y="0"/>
                </a:cubicBezTo>
                <a:lnTo>
                  <a:pt x="5792376" y="0"/>
                </a:lnTo>
                <a:cubicBezTo>
                  <a:pt x="5887177" y="0"/>
                  <a:pt x="5964029" y="76852"/>
                  <a:pt x="5964029" y="171653"/>
                </a:cubicBezTo>
                <a:lnTo>
                  <a:pt x="5964029" y="6686347"/>
                </a:lnTo>
                <a:cubicBezTo>
                  <a:pt x="5964029" y="6781148"/>
                  <a:pt x="5887177" y="6858000"/>
                  <a:pt x="5792376" y="6858000"/>
                </a:cubicBezTo>
                <a:lnTo>
                  <a:pt x="5201" y="6858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8131E-70CD-AD2E-191C-C6179D37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715" y="5241483"/>
            <a:ext cx="4568381" cy="111296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E95B116-D064-194F-D3BC-0DC9AA391E97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6421D44-676F-5C50-097A-8AB64EE5CFEB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chemeClr val="bg1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2EA0ADE-A764-FD20-0D6B-477C8B9C44CF}"/>
              </a:ext>
            </a:extLst>
          </p:cNvPr>
          <p:cNvSpPr/>
          <p:nvPr/>
        </p:nvSpPr>
        <p:spPr>
          <a:xfrm>
            <a:off x="6546847" y="977275"/>
            <a:ext cx="5333997" cy="1830262"/>
          </a:xfrm>
          <a:prstGeom prst="roundRect">
            <a:avLst>
              <a:gd name="adj" fmla="val 23054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37AD55-0F60-32D0-CE09-886D83A14AB5}"/>
              </a:ext>
            </a:extLst>
          </p:cNvPr>
          <p:cNvSpPr/>
          <p:nvPr/>
        </p:nvSpPr>
        <p:spPr>
          <a:xfrm>
            <a:off x="6546847" y="2320225"/>
            <a:ext cx="5333997" cy="1830262"/>
          </a:xfrm>
          <a:prstGeom prst="roundRect">
            <a:avLst>
              <a:gd name="adj" fmla="val 23054"/>
            </a:avLst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4E2C197-B5DB-2790-9C56-4136202551D5}"/>
              </a:ext>
            </a:extLst>
          </p:cNvPr>
          <p:cNvSpPr/>
          <p:nvPr/>
        </p:nvSpPr>
        <p:spPr>
          <a:xfrm>
            <a:off x="6527798" y="3571096"/>
            <a:ext cx="5333997" cy="1830262"/>
          </a:xfrm>
          <a:prstGeom prst="roundRect">
            <a:avLst>
              <a:gd name="adj" fmla="val 23054"/>
            </a:avLst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9CDF681-E2F3-E2CA-9578-31DF80220DC8}"/>
              </a:ext>
            </a:extLst>
          </p:cNvPr>
          <p:cNvSpPr/>
          <p:nvPr/>
        </p:nvSpPr>
        <p:spPr>
          <a:xfrm>
            <a:off x="6527800" y="4718736"/>
            <a:ext cx="5333997" cy="1559841"/>
          </a:xfrm>
          <a:prstGeom prst="roundRect">
            <a:avLst>
              <a:gd name="adj" fmla="val 23054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9D012E-6301-91C2-A86C-40A7B3F28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839" y="1556666"/>
            <a:ext cx="3828013" cy="564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7DC98CD-99E1-40DA-056A-F44C2ADC8BE8}"/>
              </a:ext>
            </a:extLst>
          </p:cNvPr>
          <p:cNvSpPr/>
          <p:nvPr/>
        </p:nvSpPr>
        <p:spPr>
          <a:xfrm>
            <a:off x="6794500" y="5241483"/>
            <a:ext cx="514347" cy="514347"/>
          </a:xfrm>
          <a:prstGeom prst="ellipse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ru-RU" sz="2800" dirty="0">
                <a:latin typeface="Cera Pro" panose="00000500000000000000" pitchFamily="2" charset="0"/>
              </a:rPr>
              <a:t>4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7DE8022-9B10-2CF3-3E2A-2BEAA2CA1C3E}"/>
              </a:ext>
            </a:extLst>
          </p:cNvPr>
          <p:cNvSpPr/>
          <p:nvPr/>
        </p:nvSpPr>
        <p:spPr>
          <a:xfrm>
            <a:off x="6794500" y="3927571"/>
            <a:ext cx="514347" cy="514347"/>
          </a:xfrm>
          <a:prstGeom prst="ellipse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ru-RU" sz="2800" dirty="0">
                <a:latin typeface="Cera Pro" panose="00000500000000000000" pitchFamily="2" charset="0"/>
              </a:rPr>
              <a:t>3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941AF78-8978-FA5D-2D86-7F44E5B0A842}"/>
              </a:ext>
            </a:extLst>
          </p:cNvPr>
          <p:cNvSpPr/>
          <p:nvPr/>
        </p:nvSpPr>
        <p:spPr>
          <a:xfrm>
            <a:off x="6839996" y="2731799"/>
            <a:ext cx="514347" cy="514347"/>
          </a:xfrm>
          <a:prstGeom prst="ellipse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ru-RU" sz="2800" dirty="0">
                <a:latin typeface="Cera Pro" panose="00000500000000000000" pitchFamily="2" charset="0"/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5B5D8F7-86AC-582B-26B5-8AA52EFBAFDF}"/>
              </a:ext>
            </a:extLst>
          </p:cNvPr>
          <p:cNvSpPr/>
          <p:nvPr/>
        </p:nvSpPr>
        <p:spPr>
          <a:xfrm>
            <a:off x="6794500" y="1424098"/>
            <a:ext cx="514347" cy="514347"/>
          </a:xfrm>
          <a:prstGeom prst="ellipse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ru-RU" sz="2800" dirty="0">
                <a:latin typeface="Cera Pro" panose="00000500000000000000" pitchFamily="2" charset="0"/>
              </a:rPr>
              <a:t>1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38DF3E19-78AC-FE34-B32E-0D5D281C3349}"/>
              </a:ext>
            </a:extLst>
          </p:cNvPr>
          <p:cNvSpPr txBox="1">
            <a:spLocks/>
          </p:cNvSpPr>
          <p:nvPr/>
        </p:nvSpPr>
        <p:spPr>
          <a:xfrm>
            <a:off x="7703587" y="2848267"/>
            <a:ext cx="3828013" cy="564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C93ABED2-4EEF-7378-DED8-90A196F843A0}"/>
              </a:ext>
            </a:extLst>
          </p:cNvPr>
          <p:cNvSpPr txBox="1">
            <a:spLocks/>
          </p:cNvSpPr>
          <p:nvPr/>
        </p:nvSpPr>
        <p:spPr>
          <a:xfrm>
            <a:off x="7671314" y="3995907"/>
            <a:ext cx="3828013" cy="564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AE259BB5-70B6-4F41-541D-63EFF875F6F4}"/>
              </a:ext>
            </a:extLst>
          </p:cNvPr>
          <p:cNvSpPr txBox="1">
            <a:spLocks/>
          </p:cNvSpPr>
          <p:nvPr/>
        </p:nvSpPr>
        <p:spPr>
          <a:xfrm>
            <a:off x="7722634" y="5327900"/>
            <a:ext cx="3828013" cy="564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3302800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275C-97B5-893E-7CD8-C574017ED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F83B43-FEB8-4099-DC6A-927B0133D0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281" y="230632"/>
            <a:ext cx="6122489" cy="63967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5186A-F86D-DC5C-13EA-CD70458B7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D3FA32-61D9-2488-CA0E-9F732C8861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9B46BD69-1884-D310-0A93-5ECBA294181E}"/>
              </a:ext>
            </a:extLst>
          </p:cNvPr>
          <p:cNvSpPr txBox="1">
            <a:spLocks/>
          </p:cNvSpPr>
          <p:nvPr/>
        </p:nvSpPr>
        <p:spPr>
          <a:xfrm>
            <a:off x="872680" y="1950720"/>
            <a:ext cx="10434227" cy="3676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DB16FC9-66C8-C06A-F6E8-D0200577696B}"/>
              </a:ext>
            </a:extLst>
          </p:cNvPr>
          <p:cNvSpPr/>
          <p:nvPr/>
        </p:nvSpPr>
        <p:spPr>
          <a:xfrm>
            <a:off x="6199024" y="676539"/>
            <a:ext cx="5370675" cy="1469761"/>
          </a:xfrm>
          <a:prstGeom prst="roundRect">
            <a:avLst>
              <a:gd name="adj" fmla="val 88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9670FD97-36C6-FF03-4AB0-AD57C29C6DD6}"/>
              </a:ext>
            </a:extLst>
          </p:cNvPr>
          <p:cNvSpPr txBox="1">
            <a:spLocks/>
          </p:cNvSpPr>
          <p:nvPr/>
        </p:nvSpPr>
        <p:spPr>
          <a:xfrm>
            <a:off x="6455110" y="988772"/>
            <a:ext cx="1569506" cy="157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122D607-2B3F-53BA-3A8D-7D018118F8C2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45E551A-3643-F8EE-6556-333A3ED4F3B2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21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22522D-DBD2-FB06-C6A3-2C5206512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C48CB-A45D-E5EF-C6FB-BA0017A86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919A1D-A633-5A58-C39E-7A6D154A4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80" y="1950720"/>
            <a:ext cx="10434227" cy="3676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F42BE6-A971-1295-009F-4B4C5E34C1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5621434F-E016-A89E-8E9A-77D1EF431002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1C04433-FBC8-12E0-22A2-507F1AFA0724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04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D6F75C-3370-412E-B88B-7A167055A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021DD7-602C-0626-78BE-D809985FC1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843C9-2C17-3B72-35FC-A6570ED5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F40C16-20A1-B3DD-2590-4AAEC9EA5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81" y="1950720"/>
            <a:ext cx="4473042" cy="922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B9A1E5C-87E8-5828-21BA-B3E7EAD6B495}"/>
              </a:ext>
            </a:extLst>
          </p:cNvPr>
          <p:cNvSpPr/>
          <p:nvPr/>
        </p:nvSpPr>
        <p:spPr>
          <a:xfrm>
            <a:off x="7003816" y="2996227"/>
            <a:ext cx="4349008" cy="715328"/>
          </a:xfrm>
          <a:prstGeom prst="roundRect">
            <a:avLst>
              <a:gd name="adj" fmla="val 23054"/>
            </a:avLst>
          </a:prstGeom>
          <a:solidFill>
            <a:srgbClr val="F3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110E1FC8-90C4-1522-70F1-6289807212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676" y="3201019"/>
            <a:ext cx="305744" cy="305744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A29F5E0-B911-F1A6-70FF-955AFCCFCBDA}"/>
              </a:ext>
            </a:extLst>
          </p:cNvPr>
          <p:cNvSpPr/>
          <p:nvPr/>
        </p:nvSpPr>
        <p:spPr>
          <a:xfrm>
            <a:off x="7003815" y="3782461"/>
            <a:ext cx="4349008" cy="715328"/>
          </a:xfrm>
          <a:prstGeom prst="roundRect">
            <a:avLst>
              <a:gd name="adj" fmla="val 23054"/>
            </a:avLst>
          </a:prstGeom>
          <a:solidFill>
            <a:srgbClr val="F3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id="{719753EE-B90D-DC7D-D999-763C267732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675" y="3987253"/>
            <a:ext cx="305744" cy="305744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F175AA1-011E-7032-68D7-029894FA2303}"/>
              </a:ext>
            </a:extLst>
          </p:cNvPr>
          <p:cNvSpPr/>
          <p:nvPr/>
        </p:nvSpPr>
        <p:spPr>
          <a:xfrm>
            <a:off x="7003815" y="4568695"/>
            <a:ext cx="4349008" cy="715328"/>
          </a:xfrm>
          <a:prstGeom prst="roundRect">
            <a:avLst>
              <a:gd name="adj" fmla="val 23054"/>
            </a:avLst>
          </a:prstGeom>
          <a:solidFill>
            <a:srgbClr val="F3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pic>
        <p:nvPicPr>
          <p:cNvPr id="18" name="Рисунок 17" descr="Флажок со сплошной заливкой">
            <a:extLst>
              <a:ext uri="{FF2B5EF4-FFF2-40B4-BE49-F238E27FC236}">
                <a16:creationId xmlns:a16="http://schemas.microsoft.com/office/drawing/2014/main" id="{B80D3113-ED6F-1A98-DDF8-D5C8B90448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8675" y="4773487"/>
            <a:ext cx="305744" cy="305744"/>
          </a:xfrm>
          <a:prstGeom prst="rect">
            <a:avLst/>
          </a:prstGeom>
        </p:spPr>
      </p:pic>
      <p:sp>
        <p:nvSpPr>
          <p:cNvPr id="21" name="Объект 2">
            <a:extLst>
              <a:ext uri="{FF2B5EF4-FFF2-40B4-BE49-F238E27FC236}">
                <a16:creationId xmlns:a16="http://schemas.microsoft.com/office/drawing/2014/main" id="{F3FDC492-5EA7-EBAF-1D15-390931BD4206}"/>
              </a:ext>
            </a:extLst>
          </p:cNvPr>
          <p:cNvSpPr txBox="1">
            <a:spLocks/>
          </p:cNvSpPr>
          <p:nvPr/>
        </p:nvSpPr>
        <p:spPr>
          <a:xfrm>
            <a:off x="7904775" y="3191875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45690C73-514E-3E29-C6F0-212823365D69}"/>
              </a:ext>
            </a:extLst>
          </p:cNvPr>
          <p:cNvSpPr txBox="1">
            <a:spLocks/>
          </p:cNvSpPr>
          <p:nvPr/>
        </p:nvSpPr>
        <p:spPr>
          <a:xfrm>
            <a:off x="7940176" y="3978109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6356FA81-B742-989E-CC97-46E24702E4E8}"/>
              </a:ext>
            </a:extLst>
          </p:cNvPr>
          <p:cNvSpPr txBox="1">
            <a:spLocks/>
          </p:cNvSpPr>
          <p:nvPr/>
        </p:nvSpPr>
        <p:spPr>
          <a:xfrm>
            <a:off x="7953408" y="4741384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96593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06959-71C6-92C2-9E30-62B747513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650B20D-6044-8E57-95BF-459B4A29A26E}"/>
              </a:ext>
            </a:extLst>
          </p:cNvPr>
          <p:cNvSpPr/>
          <p:nvPr/>
        </p:nvSpPr>
        <p:spPr>
          <a:xfrm>
            <a:off x="527047" y="2320225"/>
            <a:ext cx="5333997" cy="1830262"/>
          </a:xfrm>
          <a:prstGeom prst="roundRect">
            <a:avLst>
              <a:gd name="adj" fmla="val 11084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0549F77-B511-B982-CF8B-49FAB7D61602}"/>
              </a:ext>
            </a:extLst>
          </p:cNvPr>
          <p:cNvSpPr/>
          <p:nvPr/>
        </p:nvSpPr>
        <p:spPr>
          <a:xfrm>
            <a:off x="507998" y="3571096"/>
            <a:ext cx="5333997" cy="1830262"/>
          </a:xfrm>
          <a:prstGeom prst="roundRect">
            <a:avLst>
              <a:gd name="adj" fmla="val 10564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360DC31-13B4-52AD-6DD4-1F92D843E94C}"/>
              </a:ext>
            </a:extLst>
          </p:cNvPr>
          <p:cNvSpPr/>
          <p:nvPr/>
        </p:nvSpPr>
        <p:spPr>
          <a:xfrm>
            <a:off x="508000" y="4718736"/>
            <a:ext cx="5333997" cy="1559841"/>
          </a:xfrm>
          <a:prstGeom prst="roundRect">
            <a:avLst>
              <a:gd name="adj" fmla="val 10231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4B8B477-09FF-1F32-9561-091F80E56B0A}"/>
              </a:ext>
            </a:extLst>
          </p:cNvPr>
          <p:cNvSpPr/>
          <p:nvPr/>
        </p:nvSpPr>
        <p:spPr>
          <a:xfrm>
            <a:off x="774700" y="5241483"/>
            <a:ext cx="514347" cy="514347"/>
          </a:xfrm>
          <a:prstGeom prst="ellipse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ru-RU" sz="2800" dirty="0">
                <a:latin typeface="Cera Pro" panose="00000500000000000000" pitchFamily="2" charset="0"/>
              </a:rPr>
              <a:t>3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B33D714-7717-34FF-1D54-3E5104103252}"/>
              </a:ext>
            </a:extLst>
          </p:cNvPr>
          <p:cNvSpPr/>
          <p:nvPr/>
        </p:nvSpPr>
        <p:spPr>
          <a:xfrm>
            <a:off x="774700" y="3927571"/>
            <a:ext cx="514347" cy="514347"/>
          </a:xfrm>
          <a:prstGeom prst="ellipse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ru-RU" sz="2800" dirty="0">
                <a:latin typeface="Cera Pro" panose="00000500000000000000" pitchFamily="2" charset="0"/>
              </a:rPr>
              <a:t>2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FBFEA63-5681-A883-38F8-D0F9AB4FEDD2}"/>
              </a:ext>
            </a:extLst>
          </p:cNvPr>
          <p:cNvSpPr/>
          <p:nvPr/>
        </p:nvSpPr>
        <p:spPr>
          <a:xfrm>
            <a:off x="820196" y="2731799"/>
            <a:ext cx="514347" cy="514347"/>
          </a:xfrm>
          <a:prstGeom prst="ellipse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ru-RU" sz="2800" dirty="0">
                <a:latin typeface="Cera Pro" panose="00000500000000000000" pitchFamily="2" charset="0"/>
              </a:rPr>
              <a:t>1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2A21AFDB-AD33-7EEF-9A20-4DAB3240DDDE}"/>
              </a:ext>
            </a:extLst>
          </p:cNvPr>
          <p:cNvSpPr txBox="1">
            <a:spLocks/>
          </p:cNvSpPr>
          <p:nvPr/>
        </p:nvSpPr>
        <p:spPr>
          <a:xfrm>
            <a:off x="1683787" y="2848267"/>
            <a:ext cx="3828013" cy="564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996949E3-6310-B14A-58A6-F3742FE16738}"/>
              </a:ext>
            </a:extLst>
          </p:cNvPr>
          <p:cNvSpPr txBox="1">
            <a:spLocks/>
          </p:cNvSpPr>
          <p:nvPr/>
        </p:nvSpPr>
        <p:spPr>
          <a:xfrm>
            <a:off x="1651514" y="3995907"/>
            <a:ext cx="3828013" cy="564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6F8DDBBB-5C0F-1EE7-2458-F95A30D292F5}"/>
              </a:ext>
            </a:extLst>
          </p:cNvPr>
          <p:cNvSpPr txBox="1">
            <a:spLocks/>
          </p:cNvSpPr>
          <p:nvPr/>
        </p:nvSpPr>
        <p:spPr>
          <a:xfrm>
            <a:off x="1702834" y="5327900"/>
            <a:ext cx="3828013" cy="564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72BC3046-3D7E-859F-5C71-D6C450E27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C54042-9A15-8900-EECE-DB7A5A66C5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164" y="0"/>
            <a:ext cx="5935836" cy="6858000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B863FED2-6055-2150-A080-96EAC8BFC496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5960459-7788-25F6-F59B-321D6CBB9864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88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3E0C73-2590-ABF1-31A7-A6A5680E6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54BA7-2DFD-4A90-4103-B4D4D399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F977D1-4889-8495-F23C-379FB04DE6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72F78D73-104D-0236-F2E3-C10DA4595371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2E6D434-225D-6342-EDD9-6F06F9135FC0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CC71CEE-72FD-4DC2-D85F-064D1E1963E3}"/>
              </a:ext>
            </a:extLst>
          </p:cNvPr>
          <p:cNvSpPr/>
          <p:nvPr/>
        </p:nvSpPr>
        <p:spPr>
          <a:xfrm>
            <a:off x="996714" y="1787776"/>
            <a:ext cx="4769086" cy="3824503"/>
          </a:xfrm>
          <a:prstGeom prst="roundRect">
            <a:avLst>
              <a:gd name="adj" fmla="val 53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CC6B9B93-6DA4-AB10-64BE-44AFABD41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25" y="2217906"/>
            <a:ext cx="4001478" cy="642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5DBA4C-D20D-4EEB-7B80-009F9D0ED707}"/>
              </a:ext>
            </a:extLst>
          </p:cNvPr>
          <p:cNvSpPr/>
          <p:nvPr/>
        </p:nvSpPr>
        <p:spPr>
          <a:xfrm>
            <a:off x="6426202" y="1787776"/>
            <a:ext cx="4769086" cy="3824503"/>
          </a:xfrm>
          <a:prstGeom prst="roundRect">
            <a:avLst>
              <a:gd name="adj" fmla="val 53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BEF7438C-F340-DCAE-6D0F-B2EC6C3F04A8}"/>
              </a:ext>
            </a:extLst>
          </p:cNvPr>
          <p:cNvSpPr txBox="1">
            <a:spLocks/>
          </p:cNvSpPr>
          <p:nvPr/>
        </p:nvSpPr>
        <p:spPr>
          <a:xfrm>
            <a:off x="6700913" y="2217906"/>
            <a:ext cx="4001478" cy="642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68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B4D">
            <a:alpha val="6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427339-830F-9BF2-7480-018D3DD3D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8770C9-2658-238B-2278-1F012DF949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2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E0756-5F97-B112-DBB7-5B9067FAA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FBF1E0-8FA7-4C84-9DC1-2C3C368346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Прямоугольник: скругленные углы 3">
            <a:extLst>
              <a:ext uri="{FF2B5EF4-FFF2-40B4-BE49-F238E27FC236}">
                <a16:creationId xmlns:a16="http://schemas.microsoft.com/office/drawing/2014/main" id="{C096F6C7-EF92-5F30-054B-CF755CDDEF00}"/>
              </a:ext>
            </a:extLst>
          </p:cNvPr>
          <p:cNvSpPr/>
          <p:nvPr/>
        </p:nvSpPr>
        <p:spPr>
          <a:xfrm>
            <a:off x="-24938" y="1"/>
            <a:ext cx="7639049" cy="6858000"/>
          </a:xfrm>
          <a:custGeom>
            <a:avLst/>
            <a:gdLst>
              <a:gd name="connsiteX0" fmla="*/ 0 w 4769086"/>
              <a:gd name="connsiteY0" fmla="*/ 202699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8" fmla="*/ 0 w 4769086"/>
              <a:gd name="connsiteY8" fmla="*/ 202699 h 3824503"/>
              <a:gd name="connsiteX0" fmla="*/ 0 w 4769086"/>
              <a:gd name="connsiteY0" fmla="*/ 3621804 h 3824503"/>
              <a:gd name="connsiteX1" fmla="*/ 202699 w 4769086"/>
              <a:gd name="connsiteY1" fmla="*/ 0 h 3824503"/>
              <a:gd name="connsiteX2" fmla="*/ 4566387 w 4769086"/>
              <a:gd name="connsiteY2" fmla="*/ 0 h 3824503"/>
              <a:gd name="connsiteX3" fmla="*/ 4769086 w 4769086"/>
              <a:gd name="connsiteY3" fmla="*/ 202699 h 3824503"/>
              <a:gd name="connsiteX4" fmla="*/ 4769086 w 4769086"/>
              <a:gd name="connsiteY4" fmla="*/ 3621804 h 3824503"/>
              <a:gd name="connsiteX5" fmla="*/ 4566387 w 4769086"/>
              <a:gd name="connsiteY5" fmla="*/ 3824503 h 3824503"/>
              <a:gd name="connsiteX6" fmla="*/ 202699 w 4769086"/>
              <a:gd name="connsiteY6" fmla="*/ 3824503 h 3824503"/>
              <a:gd name="connsiteX7" fmla="*/ 0 w 4769086"/>
              <a:gd name="connsiteY7" fmla="*/ 3621804 h 3824503"/>
              <a:gd name="connsiteX0" fmla="*/ 545460 w 5111847"/>
              <a:gd name="connsiteY0" fmla="*/ 3824503 h 3824503"/>
              <a:gd name="connsiteX1" fmla="*/ 545460 w 5111847"/>
              <a:gd name="connsiteY1" fmla="*/ 0 h 3824503"/>
              <a:gd name="connsiteX2" fmla="*/ 4909148 w 5111847"/>
              <a:gd name="connsiteY2" fmla="*/ 0 h 3824503"/>
              <a:gd name="connsiteX3" fmla="*/ 5111847 w 5111847"/>
              <a:gd name="connsiteY3" fmla="*/ 202699 h 3824503"/>
              <a:gd name="connsiteX4" fmla="*/ 5111847 w 5111847"/>
              <a:gd name="connsiteY4" fmla="*/ 3621804 h 3824503"/>
              <a:gd name="connsiteX5" fmla="*/ 4909148 w 5111847"/>
              <a:gd name="connsiteY5" fmla="*/ 3824503 h 3824503"/>
              <a:gd name="connsiteX6" fmla="*/ 545460 w 5111847"/>
              <a:gd name="connsiteY6" fmla="*/ 3824503 h 3824503"/>
              <a:gd name="connsiteX0" fmla="*/ 321176 w 4887563"/>
              <a:gd name="connsiteY0" fmla="*/ 3824503 h 3824503"/>
              <a:gd name="connsiteX1" fmla="*/ 321176 w 4887563"/>
              <a:gd name="connsiteY1" fmla="*/ 0 h 3824503"/>
              <a:gd name="connsiteX2" fmla="*/ 4684864 w 4887563"/>
              <a:gd name="connsiteY2" fmla="*/ 0 h 3824503"/>
              <a:gd name="connsiteX3" fmla="*/ 4887563 w 4887563"/>
              <a:gd name="connsiteY3" fmla="*/ 202699 h 3824503"/>
              <a:gd name="connsiteX4" fmla="*/ 4887563 w 4887563"/>
              <a:gd name="connsiteY4" fmla="*/ 3621804 h 3824503"/>
              <a:gd name="connsiteX5" fmla="*/ 4684864 w 4887563"/>
              <a:gd name="connsiteY5" fmla="*/ 3824503 h 3824503"/>
              <a:gd name="connsiteX6" fmla="*/ 321176 w 4887563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  <a:gd name="connsiteX0" fmla="*/ 0 w 4566387"/>
              <a:gd name="connsiteY0" fmla="*/ 3824503 h 3824503"/>
              <a:gd name="connsiteX1" fmla="*/ 0 w 4566387"/>
              <a:gd name="connsiteY1" fmla="*/ 0 h 3824503"/>
              <a:gd name="connsiteX2" fmla="*/ 4363688 w 4566387"/>
              <a:gd name="connsiteY2" fmla="*/ 0 h 3824503"/>
              <a:gd name="connsiteX3" fmla="*/ 4566387 w 4566387"/>
              <a:gd name="connsiteY3" fmla="*/ 202699 h 3824503"/>
              <a:gd name="connsiteX4" fmla="*/ 4566387 w 4566387"/>
              <a:gd name="connsiteY4" fmla="*/ 3621804 h 3824503"/>
              <a:gd name="connsiteX5" fmla="*/ 4363688 w 4566387"/>
              <a:gd name="connsiteY5" fmla="*/ 3824503 h 3824503"/>
              <a:gd name="connsiteX6" fmla="*/ 0 w 4566387"/>
              <a:gd name="connsiteY6" fmla="*/ 3824503 h 382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6387" h="3824503">
                <a:moveTo>
                  <a:pt x="0" y="3824503"/>
                </a:moveTo>
                <a:cubicBezTo>
                  <a:pt x="9319" y="2856886"/>
                  <a:pt x="22019" y="840617"/>
                  <a:pt x="0" y="0"/>
                </a:cubicBezTo>
                <a:lnTo>
                  <a:pt x="4363688" y="0"/>
                </a:lnTo>
                <a:cubicBezTo>
                  <a:pt x="4475636" y="0"/>
                  <a:pt x="4566387" y="90751"/>
                  <a:pt x="4566387" y="202699"/>
                </a:cubicBezTo>
                <a:lnTo>
                  <a:pt x="4566387" y="3621804"/>
                </a:lnTo>
                <a:cubicBezTo>
                  <a:pt x="4566387" y="3733752"/>
                  <a:pt x="4475636" y="3824503"/>
                  <a:pt x="4363688" y="3824503"/>
                </a:cubicBezTo>
                <a:lnTo>
                  <a:pt x="0" y="38245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DC230-9B87-AF6E-9BA9-3494C9E94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139911-501C-FB28-69B2-5318781173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AA494ED7-266F-4A3A-1AE5-52685C087FE9}"/>
              </a:ext>
            </a:extLst>
          </p:cNvPr>
          <p:cNvSpPr txBox="1">
            <a:spLocks/>
          </p:cNvSpPr>
          <p:nvPr/>
        </p:nvSpPr>
        <p:spPr>
          <a:xfrm>
            <a:off x="872681" y="1950720"/>
            <a:ext cx="4498105" cy="344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92570F8-95CB-1B97-A79C-0A93CDC79167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0146FE-145C-CFF5-9D55-F18A7090AA9D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62AD9E8-30C0-F29C-4DB6-24B64BA56531}"/>
              </a:ext>
            </a:extLst>
          </p:cNvPr>
          <p:cNvSpPr/>
          <p:nvPr/>
        </p:nvSpPr>
        <p:spPr>
          <a:xfrm>
            <a:off x="9608422" y="622970"/>
            <a:ext cx="1990292" cy="2162257"/>
          </a:xfrm>
          <a:prstGeom prst="roundRect">
            <a:avLst>
              <a:gd name="adj" fmla="val 88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CAD18448-FCA0-7314-FE37-43AC8C530F9C}"/>
              </a:ext>
            </a:extLst>
          </p:cNvPr>
          <p:cNvSpPr txBox="1">
            <a:spLocks/>
          </p:cNvSpPr>
          <p:nvPr/>
        </p:nvSpPr>
        <p:spPr>
          <a:xfrm>
            <a:off x="9864507" y="935203"/>
            <a:ext cx="1569506" cy="157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403B4D"/>
                </a:solidFill>
                <a:latin typeface="Cera Pro" panose="00000500000000000000" pitchFamily="2" charset="0"/>
              </a:rPr>
              <a:t>Текст </a:t>
            </a:r>
            <a:r>
              <a:rPr lang="ru-RU" sz="1050" dirty="0">
                <a:solidFill>
                  <a:srgbClr val="403B4D"/>
                </a:solidFill>
                <a:latin typeface="Cera Pro" panose="00000500000000000000" pitchFamily="2" charset="0"/>
              </a:rPr>
              <a:t>слайда</a:t>
            </a:r>
            <a:endParaRPr lang="ru-RU" sz="12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9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885CD-1289-9858-7794-53C6B1627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8FAEDB-474E-5C9C-ACF6-E209A5F847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682211" cy="6858000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641655F-1320-9437-9FA8-734E98EFD160}"/>
              </a:ext>
            </a:extLst>
          </p:cNvPr>
          <p:cNvSpPr/>
          <p:nvPr/>
        </p:nvSpPr>
        <p:spPr>
          <a:xfrm>
            <a:off x="0" y="0"/>
            <a:ext cx="5594722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/>
              </a:gs>
              <a:gs pos="61000">
                <a:schemeClr val="accent3">
                  <a:lumMod val="45000"/>
                  <a:lumOff val="55000"/>
                  <a:alpha val="0"/>
                </a:schemeClr>
              </a:gs>
              <a:gs pos="76000">
                <a:schemeClr val="accent3">
                  <a:lumMod val="45000"/>
                  <a:lumOff val="55000"/>
                  <a:alpha val="0"/>
                </a:schemeClr>
              </a:gs>
              <a:gs pos="99000">
                <a:schemeClr val="accent3">
                  <a:lumMod val="30000"/>
                  <a:lumOff val="70000"/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9FD93-6445-DC81-F0A8-FDCB8D5B2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715" y="5241483"/>
            <a:ext cx="4568381" cy="111296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F2E7C68-BE3F-C8A6-1FE9-05A415025FF3}"/>
              </a:ext>
            </a:extLst>
          </p:cNvPr>
          <p:cNvSpPr/>
          <p:nvPr/>
        </p:nvSpPr>
        <p:spPr>
          <a:xfrm>
            <a:off x="6388098" y="1018033"/>
            <a:ext cx="5219702" cy="1789503"/>
          </a:xfrm>
          <a:prstGeom prst="roundRect">
            <a:avLst>
              <a:gd name="adj" fmla="val 7783"/>
            </a:avLst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4697640-46F6-90AE-13DE-F5A530CBC6A7}"/>
              </a:ext>
            </a:extLst>
          </p:cNvPr>
          <p:cNvSpPr/>
          <p:nvPr/>
        </p:nvSpPr>
        <p:spPr>
          <a:xfrm>
            <a:off x="6388098" y="2360983"/>
            <a:ext cx="5219702" cy="1789503"/>
          </a:xfrm>
          <a:prstGeom prst="roundRect">
            <a:avLst>
              <a:gd name="adj" fmla="val 7783"/>
            </a:avLst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8385470-C57A-44F7-1294-4442A6705D39}"/>
              </a:ext>
            </a:extLst>
          </p:cNvPr>
          <p:cNvSpPr/>
          <p:nvPr/>
        </p:nvSpPr>
        <p:spPr>
          <a:xfrm>
            <a:off x="6388098" y="3611854"/>
            <a:ext cx="5219702" cy="1789503"/>
          </a:xfrm>
          <a:prstGeom prst="roundRect">
            <a:avLst>
              <a:gd name="adj" fmla="val 9545"/>
            </a:avLst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8C87A5E-51D5-3918-32A2-2739C75CC99D}"/>
              </a:ext>
            </a:extLst>
          </p:cNvPr>
          <p:cNvSpPr/>
          <p:nvPr/>
        </p:nvSpPr>
        <p:spPr>
          <a:xfrm>
            <a:off x="6388098" y="4753473"/>
            <a:ext cx="5219702" cy="1525104"/>
          </a:xfrm>
          <a:prstGeom prst="roundRect">
            <a:avLst>
              <a:gd name="adj" fmla="val 15474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BC74C0-6CD8-616B-5BA8-14E3EB7B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139" y="1556666"/>
            <a:ext cx="3828013" cy="564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80B87D7-8837-B126-B935-1BB28873ADD4}"/>
              </a:ext>
            </a:extLst>
          </p:cNvPr>
          <p:cNvSpPr/>
          <p:nvPr/>
        </p:nvSpPr>
        <p:spPr>
          <a:xfrm>
            <a:off x="6654800" y="5241483"/>
            <a:ext cx="514347" cy="514347"/>
          </a:xfrm>
          <a:prstGeom prst="ellipse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ru-RU" sz="2800" dirty="0">
                <a:latin typeface="Cera Pro" panose="00000500000000000000" pitchFamily="2" charset="0"/>
              </a:rPr>
              <a:t>4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9E76FA2-D6E6-6480-D9B8-DDF64AD1171C}"/>
              </a:ext>
            </a:extLst>
          </p:cNvPr>
          <p:cNvSpPr/>
          <p:nvPr/>
        </p:nvSpPr>
        <p:spPr>
          <a:xfrm>
            <a:off x="6654800" y="3927571"/>
            <a:ext cx="514347" cy="514347"/>
          </a:xfrm>
          <a:prstGeom prst="ellipse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ru-RU" sz="2800" dirty="0">
                <a:latin typeface="Cera Pro" panose="00000500000000000000" pitchFamily="2" charset="0"/>
              </a:rPr>
              <a:t>3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1D382D1-C025-C647-389F-AFFDC6FF50BB}"/>
              </a:ext>
            </a:extLst>
          </p:cNvPr>
          <p:cNvSpPr/>
          <p:nvPr/>
        </p:nvSpPr>
        <p:spPr>
          <a:xfrm>
            <a:off x="6700296" y="2731799"/>
            <a:ext cx="514347" cy="514347"/>
          </a:xfrm>
          <a:prstGeom prst="ellipse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ru-RU" sz="2800" dirty="0">
                <a:latin typeface="Cera Pro" panose="00000500000000000000" pitchFamily="2" charset="0"/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E2BC295-0413-65FF-D0D3-5B929C119347}"/>
              </a:ext>
            </a:extLst>
          </p:cNvPr>
          <p:cNvSpPr/>
          <p:nvPr/>
        </p:nvSpPr>
        <p:spPr>
          <a:xfrm>
            <a:off x="6654800" y="1424098"/>
            <a:ext cx="514347" cy="514347"/>
          </a:xfrm>
          <a:prstGeom prst="ellipse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ru-RU" sz="2800" dirty="0">
                <a:latin typeface="Cera Pro" panose="00000500000000000000" pitchFamily="2" charset="0"/>
              </a:rPr>
              <a:t>1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90F76DE9-6124-8D5B-AB47-1CB9F15C37F8}"/>
              </a:ext>
            </a:extLst>
          </p:cNvPr>
          <p:cNvSpPr txBox="1">
            <a:spLocks/>
          </p:cNvSpPr>
          <p:nvPr/>
        </p:nvSpPr>
        <p:spPr>
          <a:xfrm>
            <a:off x="7563887" y="2848267"/>
            <a:ext cx="3828013" cy="564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1E317EE7-7890-AF39-5EB6-D526D068D4FF}"/>
              </a:ext>
            </a:extLst>
          </p:cNvPr>
          <p:cNvSpPr txBox="1">
            <a:spLocks/>
          </p:cNvSpPr>
          <p:nvPr/>
        </p:nvSpPr>
        <p:spPr>
          <a:xfrm>
            <a:off x="7531614" y="3995907"/>
            <a:ext cx="3828013" cy="564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94F93E5D-D846-360F-0DFB-85A5F2C0F2A2}"/>
              </a:ext>
            </a:extLst>
          </p:cNvPr>
          <p:cNvSpPr txBox="1">
            <a:spLocks/>
          </p:cNvSpPr>
          <p:nvPr/>
        </p:nvSpPr>
        <p:spPr>
          <a:xfrm>
            <a:off x="7582934" y="5327900"/>
            <a:ext cx="3828013" cy="564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052948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F4">
            <a:alpha val="5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4695E7-4570-4C82-15C2-3D3844A3C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76BD3-3151-139A-9D02-99544BCC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FA6554-B04E-45EC-B232-08CE246A2F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4CB7452D-3A16-99E5-1F01-2EC70A6F40F6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CA4213D-C13E-82D7-EEB8-EDE9A1256B32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8DB8E61-0654-B39B-F8E9-B3F753DC2B95}"/>
              </a:ext>
            </a:extLst>
          </p:cNvPr>
          <p:cNvSpPr/>
          <p:nvPr/>
        </p:nvSpPr>
        <p:spPr>
          <a:xfrm>
            <a:off x="996714" y="1787776"/>
            <a:ext cx="4769086" cy="3824503"/>
          </a:xfrm>
          <a:prstGeom prst="roundRect">
            <a:avLst>
              <a:gd name="adj" fmla="val 53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24C07328-1300-773F-1273-4A0082EEC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25" y="2217906"/>
            <a:ext cx="4001478" cy="642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58D36A6-A911-18D1-6A1D-8B7EE521EFA7}"/>
              </a:ext>
            </a:extLst>
          </p:cNvPr>
          <p:cNvSpPr/>
          <p:nvPr/>
        </p:nvSpPr>
        <p:spPr>
          <a:xfrm>
            <a:off x="6426202" y="1787776"/>
            <a:ext cx="4769086" cy="3824503"/>
          </a:xfrm>
          <a:prstGeom prst="roundRect">
            <a:avLst>
              <a:gd name="adj" fmla="val 53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5A6A245-9BD6-1848-4AB5-87ACFF28E5FB}"/>
              </a:ext>
            </a:extLst>
          </p:cNvPr>
          <p:cNvSpPr/>
          <p:nvPr/>
        </p:nvSpPr>
        <p:spPr>
          <a:xfrm>
            <a:off x="1350968" y="2996227"/>
            <a:ext cx="4017618" cy="715328"/>
          </a:xfrm>
          <a:prstGeom prst="roundRect">
            <a:avLst>
              <a:gd name="adj" fmla="val 23054"/>
            </a:avLst>
          </a:prstGeom>
          <a:solidFill>
            <a:srgbClr val="F3F2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562D1888-BE0A-490C-4F11-A0E47BDF49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2360" y="3227551"/>
            <a:ext cx="252681" cy="252681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D885460-A2D0-15D8-E564-667FABC25D71}"/>
              </a:ext>
            </a:extLst>
          </p:cNvPr>
          <p:cNvSpPr/>
          <p:nvPr/>
        </p:nvSpPr>
        <p:spPr>
          <a:xfrm>
            <a:off x="1350967" y="3782461"/>
            <a:ext cx="4017618" cy="715328"/>
          </a:xfrm>
          <a:prstGeom prst="roundRect">
            <a:avLst>
              <a:gd name="adj" fmla="val 23054"/>
            </a:avLst>
          </a:prstGeom>
          <a:solidFill>
            <a:srgbClr val="F3F2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id="{31DB4784-6E10-EE1E-3D66-302137E591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2359" y="4013785"/>
            <a:ext cx="252681" cy="252681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311F6C6-BF88-3DD6-912C-0BC27603E77A}"/>
              </a:ext>
            </a:extLst>
          </p:cNvPr>
          <p:cNvSpPr/>
          <p:nvPr/>
        </p:nvSpPr>
        <p:spPr>
          <a:xfrm>
            <a:off x="1350967" y="4568695"/>
            <a:ext cx="4017618" cy="715328"/>
          </a:xfrm>
          <a:prstGeom prst="roundRect">
            <a:avLst>
              <a:gd name="adj" fmla="val 23054"/>
            </a:avLst>
          </a:prstGeom>
          <a:solidFill>
            <a:srgbClr val="F3F2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18" name="Рисунок 17" descr="Флажок со сплошной заливкой">
            <a:extLst>
              <a:ext uri="{FF2B5EF4-FFF2-40B4-BE49-F238E27FC236}">
                <a16:creationId xmlns:a16="http://schemas.microsoft.com/office/drawing/2014/main" id="{8FCB9E90-75F2-5E14-A7B5-97397322F3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2359" y="4800019"/>
            <a:ext cx="252681" cy="252681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CC0EC4A2-076E-F6E4-1685-0F8AD4FDE556}"/>
              </a:ext>
            </a:extLst>
          </p:cNvPr>
          <p:cNvSpPr txBox="1">
            <a:spLocks/>
          </p:cNvSpPr>
          <p:nvPr/>
        </p:nvSpPr>
        <p:spPr>
          <a:xfrm>
            <a:off x="2234675" y="3191875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991DFBC2-6FBA-DEE4-19F4-2202E68623BA}"/>
              </a:ext>
            </a:extLst>
          </p:cNvPr>
          <p:cNvSpPr txBox="1">
            <a:spLocks/>
          </p:cNvSpPr>
          <p:nvPr/>
        </p:nvSpPr>
        <p:spPr>
          <a:xfrm>
            <a:off x="2270076" y="3978109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82E42171-D31E-5B98-9115-D80C93711130}"/>
              </a:ext>
            </a:extLst>
          </p:cNvPr>
          <p:cNvSpPr txBox="1">
            <a:spLocks/>
          </p:cNvSpPr>
          <p:nvPr/>
        </p:nvSpPr>
        <p:spPr>
          <a:xfrm>
            <a:off x="2283308" y="4741384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baseline="-250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4EAEEC0A-434E-E323-3AB4-CD4D2A33991B}"/>
              </a:ext>
            </a:extLst>
          </p:cNvPr>
          <p:cNvSpPr txBox="1">
            <a:spLocks/>
          </p:cNvSpPr>
          <p:nvPr/>
        </p:nvSpPr>
        <p:spPr>
          <a:xfrm>
            <a:off x="6700913" y="2217906"/>
            <a:ext cx="4001478" cy="642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FD042F68-4F3A-EC14-3288-F2CDC808CBF5}"/>
              </a:ext>
            </a:extLst>
          </p:cNvPr>
          <p:cNvSpPr/>
          <p:nvPr/>
        </p:nvSpPr>
        <p:spPr>
          <a:xfrm>
            <a:off x="6780456" y="2996227"/>
            <a:ext cx="4017618" cy="715328"/>
          </a:xfrm>
          <a:prstGeom prst="roundRect">
            <a:avLst>
              <a:gd name="adj" fmla="val 23054"/>
            </a:avLst>
          </a:prstGeom>
          <a:solidFill>
            <a:srgbClr val="F3F2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27" name="Рисунок 26" descr="Флажок со сплошной заливкой">
            <a:extLst>
              <a:ext uri="{FF2B5EF4-FFF2-40B4-BE49-F238E27FC236}">
                <a16:creationId xmlns:a16="http://schemas.microsoft.com/office/drawing/2014/main" id="{A2C49AD0-0ADE-C3E5-A594-0BA93B49E9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1848" y="3227551"/>
            <a:ext cx="252681" cy="252681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C165A5E2-8F51-4B07-C391-F74EAFB7F035}"/>
              </a:ext>
            </a:extLst>
          </p:cNvPr>
          <p:cNvSpPr/>
          <p:nvPr/>
        </p:nvSpPr>
        <p:spPr>
          <a:xfrm>
            <a:off x="6780455" y="3782461"/>
            <a:ext cx="4017618" cy="715328"/>
          </a:xfrm>
          <a:prstGeom prst="roundRect">
            <a:avLst>
              <a:gd name="adj" fmla="val 23054"/>
            </a:avLst>
          </a:prstGeom>
          <a:solidFill>
            <a:srgbClr val="F3F2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29" name="Рисунок 28" descr="Флажок со сплошной заливкой">
            <a:extLst>
              <a:ext uri="{FF2B5EF4-FFF2-40B4-BE49-F238E27FC236}">
                <a16:creationId xmlns:a16="http://schemas.microsoft.com/office/drawing/2014/main" id="{09DEBDDF-5B51-3B5F-2ABF-0A63219DF9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1847" y="4013785"/>
            <a:ext cx="252681" cy="252681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D0D5424B-F497-5FFA-DCA3-2B04FFE5E2B5}"/>
              </a:ext>
            </a:extLst>
          </p:cNvPr>
          <p:cNvSpPr/>
          <p:nvPr/>
        </p:nvSpPr>
        <p:spPr>
          <a:xfrm>
            <a:off x="6780455" y="4568695"/>
            <a:ext cx="4017618" cy="715328"/>
          </a:xfrm>
          <a:prstGeom prst="roundRect">
            <a:avLst>
              <a:gd name="adj" fmla="val 23054"/>
            </a:avLst>
          </a:prstGeom>
          <a:solidFill>
            <a:srgbClr val="F3F2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baseline="-25000" dirty="0"/>
          </a:p>
        </p:txBody>
      </p:sp>
      <p:pic>
        <p:nvPicPr>
          <p:cNvPr id="31" name="Рисунок 30" descr="Флажок со сплошной заливкой">
            <a:extLst>
              <a:ext uri="{FF2B5EF4-FFF2-40B4-BE49-F238E27FC236}">
                <a16:creationId xmlns:a16="http://schemas.microsoft.com/office/drawing/2014/main" id="{2D1D9780-F556-FBBC-2E3F-FAF91EEC2F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1847" y="4800019"/>
            <a:ext cx="252681" cy="252681"/>
          </a:xfrm>
          <a:prstGeom prst="rect">
            <a:avLst/>
          </a:prstGeom>
        </p:spPr>
      </p:pic>
      <p:sp>
        <p:nvSpPr>
          <p:cNvPr id="32" name="Объект 2">
            <a:extLst>
              <a:ext uri="{FF2B5EF4-FFF2-40B4-BE49-F238E27FC236}">
                <a16:creationId xmlns:a16="http://schemas.microsoft.com/office/drawing/2014/main" id="{F9DB36FE-09EB-CF9A-3C6A-50D498B39100}"/>
              </a:ext>
            </a:extLst>
          </p:cNvPr>
          <p:cNvSpPr txBox="1">
            <a:spLocks/>
          </p:cNvSpPr>
          <p:nvPr/>
        </p:nvSpPr>
        <p:spPr>
          <a:xfrm>
            <a:off x="7664163" y="3191875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baseline="-250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23B24040-8046-09CE-C495-06835DCA90E0}"/>
              </a:ext>
            </a:extLst>
          </p:cNvPr>
          <p:cNvSpPr txBox="1">
            <a:spLocks/>
          </p:cNvSpPr>
          <p:nvPr/>
        </p:nvSpPr>
        <p:spPr>
          <a:xfrm>
            <a:off x="7699564" y="3978109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baseline="-250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FB8595F8-9629-E7FA-358C-D04C91C574A6}"/>
              </a:ext>
            </a:extLst>
          </p:cNvPr>
          <p:cNvSpPr txBox="1">
            <a:spLocks/>
          </p:cNvSpPr>
          <p:nvPr/>
        </p:nvSpPr>
        <p:spPr>
          <a:xfrm>
            <a:off x="7712796" y="4741384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aseline="-250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baseline="-250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69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2A19F-D86F-8D89-AD3A-91D0A45CF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AE6A725-2962-0BD9-4D34-7147ECB8B43F}"/>
              </a:ext>
            </a:extLst>
          </p:cNvPr>
          <p:cNvSpPr/>
          <p:nvPr/>
        </p:nvSpPr>
        <p:spPr>
          <a:xfrm>
            <a:off x="996716" y="2996227"/>
            <a:ext cx="4349008" cy="715328"/>
          </a:xfrm>
          <a:prstGeom prst="roundRect">
            <a:avLst>
              <a:gd name="adj" fmla="val 23054"/>
            </a:avLst>
          </a:prstGeom>
          <a:solidFill>
            <a:srgbClr val="F3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F74D8E8-DF36-0714-AF6E-7AEE515517F4}"/>
              </a:ext>
            </a:extLst>
          </p:cNvPr>
          <p:cNvSpPr/>
          <p:nvPr/>
        </p:nvSpPr>
        <p:spPr>
          <a:xfrm>
            <a:off x="996715" y="3782461"/>
            <a:ext cx="4349008" cy="715328"/>
          </a:xfrm>
          <a:prstGeom prst="roundRect">
            <a:avLst>
              <a:gd name="adj" fmla="val 23054"/>
            </a:avLst>
          </a:prstGeom>
          <a:solidFill>
            <a:srgbClr val="F3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DFC7F72-C5DC-DF35-097E-35154B41F5F1}"/>
              </a:ext>
            </a:extLst>
          </p:cNvPr>
          <p:cNvSpPr/>
          <p:nvPr/>
        </p:nvSpPr>
        <p:spPr>
          <a:xfrm>
            <a:off x="996715" y="4568695"/>
            <a:ext cx="4349008" cy="715328"/>
          </a:xfrm>
          <a:prstGeom prst="roundRect">
            <a:avLst>
              <a:gd name="adj" fmla="val 23054"/>
            </a:avLst>
          </a:prstGeom>
          <a:solidFill>
            <a:srgbClr val="F3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CFBEB0-ED8D-3967-B90D-21C41D2D0E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801" y="5789917"/>
            <a:ext cx="1749926" cy="670560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E89A61E4-7DDF-54DE-85DE-52FC3DFB8C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8108" y="3227551"/>
            <a:ext cx="252681" cy="252681"/>
          </a:xfrm>
          <a:prstGeom prst="rect">
            <a:avLst/>
          </a:prstGeom>
        </p:spPr>
      </p:pic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id="{9046C7C9-819D-CC8A-2FA8-041D5DBEE9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8107" y="4013785"/>
            <a:ext cx="252681" cy="252681"/>
          </a:xfrm>
          <a:prstGeom prst="rect">
            <a:avLst/>
          </a:prstGeom>
        </p:spPr>
      </p:pic>
      <p:pic>
        <p:nvPicPr>
          <p:cNvPr id="18" name="Рисунок 17" descr="Флажок со сплошной заливкой">
            <a:extLst>
              <a:ext uri="{FF2B5EF4-FFF2-40B4-BE49-F238E27FC236}">
                <a16:creationId xmlns:a16="http://schemas.microsoft.com/office/drawing/2014/main" id="{FC40EA42-8EF9-C0B1-8884-1C8D4D9148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8107" y="4800019"/>
            <a:ext cx="252681" cy="252681"/>
          </a:xfrm>
          <a:prstGeom prst="rect">
            <a:avLst/>
          </a:prstGeom>
        </p:spPr>
      </p:pic>
      <p:sp>
        <p:nvSpPr>
          <p:cNvPr id="21" name="Объект 2">
            <a:extLst>
              <a:ext uri="{FF2B5EF4-FFF2-40B4-BE49-F238E27FC236}">
                <a16:creationId xmlns:a16="http://schemas.microsoft.com/office/drawing/2014/main" id="{0708DFE7-B16C-113C-5B5B-59B06536A3BD}"/>
              </a:ext>
            </a:extLst>
          </p:cNvPr>
          <p:cNvSpPr txBox="1">
            <a:spLocks/>
          </p:cNvSpPr>
          <p:nvPr/>
        </p:nvSpPr>
        <p:spPr>
          <a:xfrm>
            <a:off x="1906301" y="3191875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6FBE15F2-2130-1991-9FB9-27639721EF40}"/>
              </a:ext>
            </a:extLst>
          </p:cNvPr>
          <p:cNvSpPr txBox="1">
            <a:spLocks/>
          </p:cNvSpPr>
          <p:nvPr/>
        </p:nvSpPr>
        <p:spPr>
          <a:xfrm>
            <a:off x="1941702" y="3978109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  <a:endParaRPr lang="ru-RU" sz="1800" dirty="0">
              <a:solidFill>
                <a:srgbClr val="403B4D"/>
              </a:solidFill>
              <a:latin typeface="Cera Pro" panose="00000500000000000000" pitchFamily="2" charset="0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61614418-15C9-98A1-E3B3-5265A550748C}"/>
              </a:ext>
            </a:extLst>
          </p:cNvPr>
          <p:cNvSpPr txBox="1">
            <a:spLocks/>
          </p:cNvSpPr>
          <p:nvPr/>
        </p:nvSpPr>
        <p:spPr>
          <a:xfrm>
            <a:off x="1954934" y="4741384"/>
            <a:ext cx="3033521" cy="34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F3CED1-9BD7-127D-C49E-00A6260A38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399" y="461264"/>
            <a:ext cx="5184285" cy="23366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816F4F-15B6-F18F-2529-A29CCC15A3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958" y="2975846"/>
            <a:ext cx="2502726" cy="3600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38A983-095D-627C-3565-182BD821FE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399" y="2975845"/>
            <a:ext cx="2502726" cy="3600837"/>
          </a:xfrm>
          <a:prstGeom prst="rect">
            <a:avLst/>
          </a:prstGeom>
        </p:spPr>
      </p:pic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FCBF5BEA-CE2E-BBD5-DBD6-57F349306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81" y="988771"/>
            <a:ext cx="10515600" cy="7153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403B4D"/>
                </a:solidFill>
                <a:latin typeface="Cera Pro Medium" pitchFamily="2" charset="0"/>
              </a:rPr>
              <a:t>ЗАГОЛОВОК</a:t>
            </a:r>
            <a:endParaRPr lang="ru-RU" sz="2800" dirty="0">
              <a:solidFill>
                <a:srgbClr val="403B4D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DAEB8F9A-309D-F36C-8147-00954CF17589}"/>
              </a:ext>
            </a:extLst>
          </p:cNvPr>
          <p:cNvSpPr/>
          <p:nvPr/>
        </p:nvSpPr>
        <p:spPr>
          <a:xfrm>
            <a:off x="996715" y="461265"/>
            <a:ext cx="274710" cy="274710"/>
          </a:xfrm>
          <a:prstGeom prst="ellipse">
            <a:avLst/>
          </a:prstGeom>
          <a:solidFill>
            <a:srgbClr val="403B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8F3AFBDC-6302-F81A-F8C9-7000EE54CD80}"/>
              </a:ext>
            </a:extLst>
          </p:cNvPr>
          <p:cNvSpPr/>
          <p:nvPr/>
        </p:nvSpPr>
        <p:spPr>
          <a:xfrm>
            <a:off x="1344245" y="461264"/>
            <a:ext cx="2000738" cy="274711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403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0" bIns="0" rtlCol="0" anchor="t" anchorCtr="0"/>
          <a:lstStyle/>
          <a:p>
            <a:pPr algn="ctr"/>
            <a:r>
              <a:rPr lang="ru-RU" sz="1200" kern="0" dirty="0">
                <a:solidFill>
                  <a:srgbClr val="403B4D"/>
                </a:solidFill>
                <a:latin typeface="Cera Pro Medium" panose="00000600000000000000" pitchFamily="2" charset="0"/>
              </a:rPr>
              <a:t>НАЗВАНИЕ РАЗДЕЛА</a:t>
            </a:r>
            <a:endParaRPr lang="ru-RU" dirty="0">
              <a:solidFill>
                <a:srgbClr val="403B4D"/>
              </a:solidFill>
            </a:endParaRPr>
          </a:p>
        </p:txBody>
      </p:sp>
      <p:sp>
        <p:nvSpPr>
          <p:cNvPr id="38" name="Объект 2">
            <a:extLst>
              <a:ext uri="{FF2B5EF4-FFF2-40B4-BE49-F238E27FC236}">
                <a16:creationId xmlns:a16="http://schemas.microsoft.com/office/drawing/2014/main" id="{44AD288C-CD94-5418-E2FF-50F5BBABCD7A}"/>
              </a:ext>
            </a:extLst>
          </p:cNvPr>
          <p:cNvSpPr txBox="1">
            <a:spLocks/>
          </p:cNvSpPr>
          <p:nvPr/>
        </p:nvSpPr>
        <p:spPr>
          <a:xfrm>
            <a:off x="872681" y="1950720"/>
            <a:ext cx="4498105" cy="344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403B4D"/>
                </a:solidFill>
                <a:latin typeface="Cera Pro" panose="00000500000000000000" pitchFamily="2" charset="0"/>
              </a:rPr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3483856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463</Words>
  <Application>Microsoft Office PowerPoint</Application>
  <PresentationFormat>Широкоэкранный</PresentationFormat>
  <Paragraphs>297</Paragraphs>
  <Slides>58</Slides>
  <Notes>55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Cera Pro</vt:lpstr>
      <vt:lpstr>Cera Pro Medium</vt:lpstr>
      <vt:lpstr>Тема Office</vt:lpstr>
      <vt:lpstr>Специальное оформление</vt:lpstr>
      <vt:lpstr>ТИТУЛЬНИК ПРОИЗВОДСТВО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Презентация PowerPoint</vt:lpstr>
      <vt:lpstr>ТИТУЛЬНИК КОМПАНИЯ  И СОТРУДНИКИ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ОСНОВНЫЕ НАПРАВЛЕНИЯ</vt:lpstr>
      <vt:lpstr>Презентация PowerPoint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Презентация PowerPoint</vt:lpstr>
      <vt:lpstr>ЗАГОЛОВОК  COSMECEUTICALS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Швецова Елена Евгеньевна</dc:creator>
  <cp:lastModifiedBy>Швецова Елена Евгеньевна</cp:lastModifiedBy>
  <cp:revision>16</cp:revision>
  <dcterms:created xsi:type="dcterms:W3CDTF">2025-07-24T10:13:29Z</dcterms:created>
  <dcterms:modified xsi:type="dcterms:W3CDTF">2026-04-21T04:57:40Z</dcterms:modified>
</cp:coreProperties>
</file>